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2" r:id="rId12"/>
    <p:sldId id="268" r:id="rId13"/>
    <p:sldId id="269" r:id="rId14"/>
    <p:sldId id="270" r:id="rId15"/>
    <p:sldId id="271" r:id="rId16"/>
    <p:sldId id="25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187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2B374-2BC2-4CE1-B3A4-5CC75D03CCB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1F77B-EE9E-44C0-8F9F-B75FEEFE6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70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1F77B-EE9E-44C0-8F9F-B75FEEFE6AA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94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1F77B-EE9E-44C0-8F9F-B75FEEFE6AA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3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259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8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450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975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0153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560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982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6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021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42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424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64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387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6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6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61CBB-FE4E-4BB7-AE7E-E5BA885D64B8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74985CE-9738-41A9-8821-7D1885F99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75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066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562707"/>
            <a:ext cx="1185203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ЛНР «СЛГ п. Широкий»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«Его имя – наша гордость»</a:t>
            </a:r>
          </a:p>
          <a:p>
            <a:pPr algn="ctr"/>
            <a:endParaRPr lang="ru-RU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Учитель истории Еремина О.В.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61180"/>
          <a:stretch/>
        </p:blipFill>
        <p:spPr>
          <a:xfrm rot="16200000">
            <a:off x="1870563" y="4442313"/>
            <a:ext cx="545123" cy="4286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0" y="6312876"/>
            <a:ext cx="4285859" cy="5425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1" y="6310343"/>
            <a:ext cx="3619500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05642" y="609600"/>
            <a:ext cx="878635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успешно проведенные бои по освобождению Севастополя весь экипаж танка был награжден орденами и медалями. Механик-водитель танка старший сержант Николай Степанович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Указом Президиу­ма Верховного Совета СССР от 24 марта 1945 г. удостоен высокого звания Героя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Со­ветского Союза.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освобождения Севастополя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принимал активное участие в освобождении Прибалтики. Вскоре после окончания боев Николай Степанович был направлен на учебу и стал курсантом танкового училища. С 1946 года лейтенант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 запасе.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69" y="164123"/>
            <a:ext cx="3029975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4461" y="164123"/>
            <a:ext cx="117934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боевые заслуги и личное мужество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Степанович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награжден   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935" y="1215483"/>
            <a:ext cx="90290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«Золотая звезда» №6801,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«Герой Советского Союза» от 24.03.1945года,</a:t>
            </a:r>
          </a:p>
          <a:p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461" y="2720899"/>
            <a:ext cx="7912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«Ленина» от 24.03.1945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845" y="1403294"/>
            <a:ext cx="2755631" cy="2274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752" y="3647438"/>
            <a:ext cx="2755631" cy="308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9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65" y="2160588"/>
            <a:ext cx="2183308" cy="388143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84364" y="116054"/>
            <a:ext cx="79793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Рыбинск Ярославской области стал для Николая Степановича второй родиной. В этом городе он создал семью и работал инженером на рыбинском моторостроительном заводе.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6077" r="4507"/>
          <a:stretch/>
        </p:blipFill>
        <p:spPr>
          <a:xfrm>
            <a:off x="3563728" y="3268832"/>
            <a:ext cx="3970449" cy="2599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t="17778" r="5632" b="13846"/>
          <a:stretch/>
        </p:blipFill>
        <p:spPr>
          <a:xfrm>
            <a:off x="119871" y="2473164"/>
            <a:ext cx="2939589" cy="31667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099" y="1921995"/>
            <a:ext cx="3792041" cy="28653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0800000" flipV="1">
            <a:off x="8417169" y="4808909"/>
            <a:ext cx="3610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Сестры, жена и дочь Николая Степановича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63727" y="5909236"/>
            <a:ext cx="3970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Степанович с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женой, сыном и дочерью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" y="5639907"/>
            <a:ext cx="28758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Степанович с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женой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274137-CA72-04B1-2931-69FBA3F55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203" y="176246"/>
            <a:ext cx="3119386" cy="19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7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11016"/>
            <a:ext cx="67495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Н.С.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запечатлено на памятнике в городе Рыбинске на аллее славы.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музее обороны и освобождения Севастополя имеется листовка, посвященная герою.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615" y="211016"/>
            <a:ext cx="5108882" cy="66469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297F93-3C20-8192-4CDA-0E4570199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98" y="2888672"/>
            <a:ext cx="5822601" cy="3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2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14056" y="0"/>
            <a:ext cx="8777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Севастополе, на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Сапун- горе,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танк, на котором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 своим экипажем освобождал город 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"/>
            <a:ext cx="3414056" cy="28356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7041"/>
          <a:stretch/>
        </p:blipFill>
        <p:spPr>
          <a:xfrm>
            <a:off x="8531901" y="1108871"/>
            <a:ext cx="3478823" cy="57491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4" y="3371604"/>
            <a:ext cx="3493311" cy="34863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07674" y="3634154"/>
            <a:ext cx="50242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Рыбинске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есть детский дом имени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Н.С.</a:t>
            </a:r>
          </a:p>
        </p:txBody>
      </p:sp>
    </p:spTree>
    <p:extLst>
      <p:ext uri="{BB962C8B-B14F-4D97-AF65-F5344CB8AC3E}">
        <p14:creationId xmlns:p14="http://schemas.microsoft.com/office/powerpoint/2010/main" val="232052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4462" y="1642130"/>
            <a:ext cx="70807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Николай Степанович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07.01.1981 г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ода.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память о нем живет в наших сердцах.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531" t="11594"/>
          <a:stretch/>
        </p:blipFill>
        <p:spPr>
          <a:xfrm>
            <a:off x="7811593" y="609600"/>
            <a:ext cx="4280544" cy="59502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551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0585" y="23915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86154" y="164123"/>
            <a:ext cx="109903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Калмычок</a:t>
            </a: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Полина Павловна</a:t>
            </a:r>
          </a:p>
          <a:p>
            <a:pPr algn="ctr"/>
            <a:endParaRPr lang="ru-RU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ОБЩЕОБРАЗОВАТЕЛЬНОЕ УЧРЕЖДЕНИЕ</a:t>
            </a:r>
          </a:p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ЛУГАНСКОЙ НАРОДНОЙ РЕСПУБЛИКИ</a:t>
            </a:r>
          </a:p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«СТАНИЧНО-ЛУГАНСКАЯ ГИМНАЗИЯ П. ШИРОКИЙ»</a:t>
            </a:r>
          </a:p>
          <a:p>
            <a:pPr algn="ctr"/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476" y="0"/>
            <a:ext cx="12406476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515816"/>
            <a:ext cx="121920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724362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302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0" y="304800"/>
            <a:ext cx="3438442" cy="364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82456"/>
            <a:ext cx="5977217" cy="16292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9787"/>
            <a:ext cx="12191999" cy="12482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410">
            <a:off x="10000735" y="2819858"/>
            <a:ext cx="1790700" cy="25527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34708" y="304800"/>
            <a:ext cx="5884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оевал под Смоленском и Сталинградом,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Прорывал оборону на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Миус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реке.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Всю войну с экипажем прошел он на танке,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Сокрушая врага на каждом шагу.</a:t>
            </a:r>
          </a:p>
        </p:txBody>
      </p:sp>
    </p:spTree>
    <p:extLst>
      <p:ext uri="{BB962C8B-B14F-4D97-AF65-F5344CB8AC3E}">
        <p14:creationId xmlns:p14="http://schemas.microsoft.com/office/powerpoint/2010/main" val="214649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8585" y="187570"/>
            <a:ext cx="1087901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п. Широкий есть улица, названая в честь нашего земляка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Водолазкина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Николая Степановича.</a:t>
            </a:r>
          </a:p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 этот человек, которым гордятся наши земляки не одно поколение?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762" y="3357669"/>
            <a:ext cx="45624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85" y="0"/>
            <a:ext cx="4035902" cy="4889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8698522" y="4844366"/>
            <a:ext cx="3494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25.07.1921 – 07.01.1981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4123" y="398586"/>
            <a:ext cx="79925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Степанович родился 25 июля 1921 в слободе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Машлыкино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ныне Миллеровского района Ростовской области, в семье крестьянина. В семье было пять сестер и один брат.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47" y="2786958"/>
            <a:ext cx="3352800" cy="3662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64124" y="6271550"/>
            <a:ext cx="6283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Степанович с матерью и сестрой</a:t>
            </a:r>
          </a:p>
        </p:txBody>
      </p:sp>
    </p:spTree>
    <p:extLst>
      <p:ext uri="{BB962C8B-B14F-4D97-AF65-F5344CB8AC3E}">
        <p14:creationId xmlns:p14="http://schemas.microsoft.com/office/powerpoint/2010/main" val="55113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0854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1353" y="445476"/>
            <a:ext cx="114886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1933 году умерли родители Николая Степановича. Парнишку отправили в детский интернат, где он находился три месяца. Через некоторое время его забрала к себе жить сестра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Шепелева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Мария. С 1934 года Николай проживал в совхозе Индустрия и учился в школе. После окончания начальной средней школы пошел учиться на автомеханика. Окончив курсы трактористов, вернулся в совхоз Индустрия.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1939 году работал на заводе №60 в Ворошиловграде (ныне Луганск).Затем переехал в город Брянку к сестре Евдокии и пошел работать на шахту №10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351" y="3320204"/>
            <a:ext cx="805351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0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297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Николай Степанович был призван в ряды Советской армии. Служил в городе Рязани.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первых дней Великой Отечественной войны двадцатилетний юноша вступил в борьбу с ненавистным врагом. Он воевал под Смоленском и Сталинградом, участвовал в прорыве обороны противника на реке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Миус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принимал участие в освобождении Крыма и Севастополя.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099" y="2907548"/>
            <a:ext cx="8881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мая 1944 г.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51-й армии наносили главный удар в направлении Сапун-гора - Севастополь. Шли тяжелые, кровопролитные бои. Враг яростно сопротивлялся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588" y="933854"/>
            <a:ext cx="2626611" cy="31740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57" y="4349339"/>
            <a:ext cx="5296216" cy="22674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11176B-0B33-506E-CBFC-526435769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113" y="4402614"/>
            <a:ext cx="5048553" cy="216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21961"/>
          <a:stretch/>
        </p:blipFill>
        <p:spPr>
          <a:xfrm>
            <a:off x="7620528" y="3810297"/>
            <a:ext cx="4572000" cy="27466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0"/>
            <a:ext cx="762052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Умело взаимодействуя с пехотой, на штурм вражеских укреплений устремились танки 22-го гвардейского танкового полка. Перед ними стояла задача: прорвать оборону противника в районе Сапун-горы и выйти в центр Севастополя к Северной бухте. Танковый взвод, в состав которого входил танк, где водителем был Н. С.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смело и решительно зашел в тыл врага и вступил в бой с десятью фашистскими танками, овладев горой Зеленой. В этой неравной схватке с врагом танкисты уничтожили три вражеских танка, 4 пушки, 6 пулеметов и десятки гитлеровцев, вклинившись в оборону врага на три километра.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528" y="-891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7908" y="1"/>
            <a:ext cx="115824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мая 1944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танк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ворвался на окраину Севастополя и завязал бой с тремя фашистскими танками. В результате ожесточенного боя одна машина врага была подбита, но загорелся и советский танк. Развив максимальную скорость, старший сержант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сумел потушить пламя пожара и, двигаясь по улице Лабораторной, вышел к железнодорожному вокзалу.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95" y="3866427"/>
            <a:ext cx="4572000" cy="2828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232" y="3866428"/>
            <a:ext cx="4572000" cy="2828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613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7908" y="164123"/>
            <a:ext cx="88860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ходу танкисты уничтожили шестиствольный миномет 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огневых точки врага, которые задерживали продвижение нашей пехоты.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мая 1944 года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выполняя боевой приказ вместе с пехотой, преодолевая ожесточенное сопротивление врага, танк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Водолазкина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ворвался в боевые порядки вражеской группировки в районе бухты Камышовая. Сотни вражеских солдат и офицеров, не выдержав натиска танкистов, сложили оружие и сдались в плен.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три дня наступательных боев отважный экипаж уничтожил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танка,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пушек,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огневых точек, разбил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дотов,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повозок, уничтожил более сотни гитлеровцев.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90" y="3678054"/>
            <a:ext cx="2924637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5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370</TotalTime>
  <Words>817</Words>
  <Application>Microsoft Office PowerPoint</Application>
  <PresentationFormat>Широкоэкранный</PresentationFormat>
  <Paragraphs>63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Informatika</dc:creator>
  <cp:lastModifiedBy>My Office</cp:lastModifiedBy>
  <cp:revision>41</cp:revision>
  <dcterms:created xsi:type="dcterms:W3CDTF">2019-11-20T11:41:06Z</dcterms:created>
  <dcterms:modified xsi:type="dcterms:W3CDTF">2024-10-23T17:56:18Z</dcterms:modified>
</cp:coreProperties>
</file>