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9" r:id="rId5"/>
    <p:sldId id="258" r:id="rId6"/>
    <p:sldId id="260" r:id="rId7"/>
    <p:sldId id="271" r:id="rId8"/>
    <p:sldId id="261" r:id="rId9"/>
    <p:sldId id="262" r:id="rId10"/>
    <p:sldId id="264" r:id="rId11"/>
    <p:sldId id="265" r:id="rId12"/>
    <p:sldId id="267" r:id="rId13"/>
    <p:sldId id="268" r:id="rId14"/>
    <p:sldId id="26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FFE0CB-CFD3-4FD0-8FEB-6FEE51EAF88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9A81A5-D4CC-4398-AF98-9A97AFDAD59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95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E0CB-CFD3-4FD0-8FEB-6FEE51EAF88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1A5-D4CC-4398-AF98-9A97AFDAD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4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E0CB-CFD3-4FD0-8FEB-6FEE51EAF88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1A5-D4CC-4398-AF98-9A97AFDAD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E0CB-CFD3-4FD0-8FEB-6FEE51EAF88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1A5-D4CC-4398-AF98-9A97AFDAD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5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E0CB-CFD3-4FD0-8FEB-6FEE51EAF88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1A5-D4CC-4398-AF98-9A97AFDAD59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6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E0CB-CFD3-4FD0-8FEB-6FEE51EAF88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1A5-D4CC-4398-AF98-9A97AFDAD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3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E0CB-CFD3-4FD0-8FEB-6FEE51EAF88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1A5-D4CC-4398-AF98-9A97AFDAD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72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E0CB-CFD3-4FD0-8FEB-6FEE51EAF88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1A5-D4CC-4398-AF98-9A97AFDAD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8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E0CB-CFD3-4FD0-8FEB-6FEE51EAF88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1A5-D4CC-4398-AF98-9A97AFDAD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9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E0CB-CFD3-4FD0-8FEB-6FEE51EAF88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1A5-D4CC-4398-AF98-9A97AFDAD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8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E0CB-CFD3-4FD0-8FEB-6FEE51EAF88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1A5-D4CC-4398-AF98-9A97AFDAD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9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4FFE0CB-CFD3-4FD0-8FEB-6FEE51EAF88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C9A81A5-D4CC-4398-AF98-9A97AFDAD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4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3AD22E-319F-9EEE-59D1-DD193D45B5E8}"/>
              </a:ext>
            </a:extLst>
          </p:cNvPr>
          <p:cNvSpPr txBox="1"/>
          <p:nvPr/>
        </p:nvSpPr>
        <p:spPr>
          <a:xfrm>
            <a:off x="1253613" y="471948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МУНИЦИПАЛЬНОЕКАЗЕННОЕ ДОШКОЛЬНОЕ ОБРАЗОВАТЕЛЬНОЕ УЧРЕЖДЕНИЕ</a:t>
            </a:r>
            <a:br>
              <a:rPr lang="ru-RU" sz="1400" dirty="0"/>
            </a:br>
            <a:r>
              <a:rPr lang="ru-RU" sz="1400" dirty="0"/>
              <a:t>ДЕТСКИЙ САД «СИБИРЯЧОК» П.ЛИСТВЯНСКИЙ ИСКИТИМСКОГО РАЙОНА, НОВОСБИРСКОЙ ОБЛАСТИ</a:t>
            </a:r>
            <a:br>
              <a:rPr lang="ru-RU" sz="1400" dirty="0"/>
            </a:br>
            <a:r>
              <a:rPr lang="ru-RU" sz="1400" dirty="0"/>
              <a:t>6</a:t>
            </a:r>
            <a:r>
              <a:rPr lang="en-US" sz="1400" dirty="0"/>
              <a:t>3322</a:t>
            </a:r>
            <a:r>
              <a:rPr lang="ru-RU" sz="1400" dirty="0"/>
              <a:t>4,Новосибирская область,  Искитимский район, п. Листвянский, Шахматово,85</a:t>
            </a:r>
          </a:p>
          <a:p>
            <a:pPr algn="ctr"/>
            <a:r>
              <a:rPr lang="ru-RU" sz="1400" dirty="0"/>
              <a:t>Тел. (383- 43)3-84-89, </a:t>
            </a:r>
            <a:r>
              <a:rPr lang="en-US" sz="1400" dirty="0"/>
              <a:t>e-mail</a:t>
            </a:r>
            <a:r>
              <a:rPr lang="ru-RU" sz="1400" dirty="0"/>
              <a:t>.</a:t>
            </a:r>
            <a:r>
              <a:rPr lang="en-US" sz="1400" dirty="0"/>
              <a:t>sibirychok2015@mail</a:t>
            </a:r>
            <a:r>
              <a:rPr lang="ru-RU" sz="1400" dirty="0"/>
              <a:t>.</a:t>
            </a:r>
            <a:r>
              <a:rPr lang="en-US" sz="1400" dirty="0" err="1"/>
              <a:t>ru</a:t>
            </a:r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6F3B2-8452-BC23-BF3E-51D4938F0C98}"/>
              </a:ext>
            </a:extLst>
          </p:cNvPr>
          <p:cNvSpPr txBox="1"/>
          <p:nvPr/>
        </p:nvSpPr>
        <p:spPr>
          <a:xfrm>
            <a:off x="486697" y="1873045"/>
            <a:ext cx="1153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СУМКА-ОРГАНАЙЗЕР: «ИГРЫ, КОТОРЫЕ НАС ЛЕЧАТ»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0B9E8-889B-ED27-D27B-77798F0980F9}"/>
              </a:ext>
            </a:extLst>
          </p:cNvPr>
          <p:cNvSpPr txBox="1"/>
          <p:nvPr/>
        </p:nvSpPr>
        <p:spPr>
          <a:xfrm>
            <a:off x="1755058" y="2689367"/>
            <a:ext cx="850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Номинация «Проспект, брошюра или </a:t>
            </a:r>
            <a:r>
              <a:rPr lang="ru-RU" dirty="0" err="1"/>
              <a:t>лэтбук</a:t>
            </a:r>
            <a:r>
              <a:rPr lang="ru-RU" dirty="0"/>
              <a:t>  «Здоровье педагога: как сохранить».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89869-BEB3-F90C-78CC-E79512C3F2FD}"/>
              </a:ext>
            </a:extLst>
          </p:cNvPr>
          <p:cNvSpPr txBox="1"/>
          <p:nvPr/>
        </p:nvSpPr>
        <p:spPr>
          <a:xfrm>
            <a:off x="899652" y="3982064"/>
            <a:ext cx="112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Выполнила: </a:t>
            </a:r>
            <a:r>
              <a:rPr lang="ru-RU" sz="2800" dirty="0" err="1"/>
              <a:t>Десненко</a:t>
            </a:r>
            <a:r>
              <a:rPr lang="ru-RU" sz="2800" dirty="0"/>
              <a:t> Елена Вячеславовна – учитель- логопед</a:t>
            </a:r>
          </a:p>
        </p:txBody>
      </p:sp>
    </p:spTree>
    <p:extLst>
      <p:ext uri="{BB962C8B-B14F-4D97-AF65-F5344CB8AC3E}">
        <p14:creationId xmlns:p14="http://schemas.microsoft.com/office/powerpoint/2010/main" val="275463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еллофановый пакет, Упаковочные материалы, Прозрачность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D8C2BDF6-327E-CE47-101D-5CFB7E412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10" y="1842579"/>
            <a:ext cx="3660538" cy="2330245"/>
          </a:xfrm>
          <a:prstGeom prst="rect">
            <a:avLst/>
          </a:prstGeom>
        </p:spPr>
      </p:pic>
      <p:pic>
        <p:nvPicPr>
          <p:cNvPr id="5" name="Рисунок 4" descr="Изображение выглядит как гвоздь, человек, палец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A604D2AF-5CFC-8C20-7D2E-B85B9B2B8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53" y="4295038"/>
            <a:ext cx="2621936" cy="2005781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гвоздь, палец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6A95F20-226D-25FE-F5CA-AD2A4F9E8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5162" y="2283724"/>
            <a:ext cx="3884918" cy="3002628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зеленый, гвоздь, палец&#10;&#10;Автоматически созданное описание">
            <a:extLst>
              <a:ext uri="{FF2B5EF4-FFF2-40B4-BE49-F238E27FC236}">
                <a16:creationId xmlns:a16="http://schemas.microsoft.com/office/drawing/2014/main" id="{99846178-6B5D-244D-B9CF-62BA3BCE6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752" y="2324283"/>
            <a:ext cx="3803801" cy="30026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E0DAA3-C96C-419E-EA7F-A93E44C85E5A}"/>
              </a:ext>
            </a:extLst>
          </p:cNvPr>
          <p:cNvSpPr txBox="1"/>
          <p:nvPr/>
        </p:nvSpPr>
        <p:spPr>
          <a:xfrm>
            <a:off x="3038167" y="427703"/>
            <a:ext cx="603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«МЕШОЧКИ С СЮРПРИЗОМ»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34DEB5-C976-677D-D165-3A6B21BBEB16}"/>
              </a:ext>
            </a:extLst>
          </p:cNvPr>
          <p:cNvSpPr txBox="1"/>
          <p:nvPr/>
        </p:nvSpPr>
        <p:spPr>
          <a:xfrm>
            <a:off x="1445341" y="1012479"/>
            <a:ext cx="9188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Задача: </a:t>
            </a:r>
            <a:r>
              <a:rPr lang="ru-RU" sz="2000" dirty="0"/>
              <a:t>По желанию выбрать мешок и под воздействием </a:t>
            </a:r>
          </a:p>
          <a:p>
            <a:pPr algn="ctr"/>
            <a:r>
              <a:rPr lang="ru-RU" sz="2000" dirty="0"/>
              <a:t>пальцев рук, найти спрятанный предмет.</a:t>
            </a:r>
          </a:p>
        </p:txBody>
      </p:sp>
    </p:spTree>
    <p:extLst>
      <p:ext uri="{BB962C8B-B14F-4D97-AF65-F5344CB8AC3E}">
        <p14:creationId xmlns:p14="http://schemas.microsoft.com/office/powerpoint/2010/main" val="306617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тское искусство, картин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E9C0EE7-3C00-5972-077B-33F10CB9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7" y="2964422"/>
            <a:ext cx="2775335" cy="3133966"/>
          </a:xfrm>
          <a:prstGeom prst="rect">
            <a:avLst/>
          </a:prstGeom>
        </p:spPr>
      </p:pic>
      <p:pic>
        <p:nvPicPr>
          <p:cNvPr id="9" name="Рисунок 8" descr="Изображение выглядит как Детское искусство, человек, картин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A5A5214-D8C0-8EAF-8487-3CCBD9152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7332" y="3212903"/>
            <a:ext cx="3133967" cy="26370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86CF0-71FA-92F8-32D3-5DA2ED16CD1A}"/>
              </a:ext>
            </a:extLst>
          </p:cNvPr>
          <p:cNvSpPr txBox="1"/>
          <p:nvPr/>
        </p:nvSpPr>
        <p:spPr>
          <a:xfrm>
            <a:off x="4641817" y="486698"/>
            <a:ext cx="372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«ПУПЫРКИ»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1F02E-959E-FE7B-F4B7-BFA94EF41279}"/>
              </a:ext>
            </a:extLst>
          </p:cNvPr>
          <p:cNvSpPr txBox="1"/>
          <p:nvPr/>
        </p:nvSpPr>
        <p:spPr>
          <a:xfrm>
            <a:off x="1622323" y="1056292"/>
            <a:ext cx="9885236" cy="72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Задача:</a:t>
            </a:r>
            <a:r>
              <a:rPr lang="ru-RU" sz="2000" dirty="0"/>
              <a:t> Одним или двумя пальцами нужно нажимать на «</a:t>
            </a:r>
            <a:r>
              <a:rPr lang="ru-RU" sz="2000" dirty="0" err="1"/>
              <a:t>пупырки</a:t>
            </a:r>
            <a:r>
              <a:rPr lang="ru-RU" sz="2000" dirty="0"/>
              <a:t>» а потом возвращать обратно. Происходит щелчок, напоминающий звук лопнувшего пузыря.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30016-3A5E-8AEE-97D0-CD8884ACCB96}"/>
              </a:ext>
            </a:extLst>
          </p:cNvPr>
          <p:cNvSpPr txBox="1"/>
          <p:nvPr/>
        </p:nvSpPr>
        <p:spPr>
          <a:xfrm>
            <a:off x="2536722" y="2056565"/>
            <a:ext cx="3131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«РЫБКИ»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0BB32C-EABC-1A22-B5DA-7CDE08922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827" y="2964421"/>
            <a:ext cx="2347405" cy="31339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CE3180-09B0-D00B-6AC8-64998CDAC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3211" y="2964421"/>
            <a:ext cx="2385881" cy="3133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D9486A-CEA4-B264-CBAA-3A7C25DAAC55}"/>
              </a:ext>
            </a:extLst>
          </p:cNvPr>
          <p:cNvSpPr txBox="1"/>
          <p:nvPr/>
        </p:nvSpPr>
        <p:spPr>
          <a:xfrm>
            <a:off x="7049729" y="2008961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«ВЕСЕЛЫЕ ОВОЩИ»</a:t>
            </a:r>
          </a:p>
        </p:txBody>
      </p:sp>
    </p:spTree>
    <p:extLst>
      <p:ext uri="{BB962C8B-B14F-4D97-AF65-F5344CB8AC3E}">
        <p14:creationId xmlns:p14="http://schemas.microsoft.com/office/powerpoint/2010/main" val="253479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лекарственное средство, Отпускаемый по рецепту препарат, бутылка, пол&#10;&#10;Автоматически созданное описание">
            <a:extLst>
              <a:ext uri="{FF2B5EF4-FFF2-40B4-BE49-F238E27FC236}">
                <a16:creationId xmlns:a16="http://schemas.microsoft.com/office/drawing/2014/main" id="{B2470077-9DDC-7660-30E2-21FDB3F32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1" y="2114888"/>
            <a:ext cx="5960717" cy="41966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пластик, в помещении, контейнер, пол&#10;&#10;Автоматически созданное описание">
            <a:extLst>
              <a:ext uri="{FF2B5EF4-FFF2-40B4-BE49-F238E27FC236}">
                <a16:creationId xmlns:a16="http://schemas.microsoft.com/office/drawing/2014/main" id="{5F2C7700-BEF4-323A-3E26-947E74FA9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830" y="2160638"/>
            <a:ext cx="1819301" cy="21216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пластик, пол, в помещении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6DEE93B-A522-EB66-3C3D-507187325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96" y="4439265"/>
            <a:ext cx="1819301" cy="2121656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пластик, контейнер, пол&#10;&#10;Автоматически созданное описание">
            <a:extLst>
              <a:ext uri="{FF2B5EF4-FFF2-40B4-BE49-F238E27FC236}">
                <a16:creationId xmlns:a16="http://schemas.microsoft.com/office/drawing/2014/main" id="{6041083E-1D4B-43E0-1F44-42CEDF03E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92" y="2160639"/>
            <a:ext cx="1745666" cy="2121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85F3C8-3D83-B54C-7326-234F5F4EE5AF}"/>
              </a:ext>
            </a:extLst>
          </p:cNvPr>
          <p:cNvSpPr txBox="1"/>
          <p:nvPr/>
        </p:nvSpPr>
        <p:spPr>
          <a:xfrm>
            <a:off x="3215148" y="546413"/>
            <a:ext cx="545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«МАГИЧЕСКАЯ ЖИДКОСТЬ»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8340D-EC97-0A00-5234-934B72E0B11C}"/>
              </a:ext>
            </a:extLst>
          </p:cNvPr>
          <p:cNvSpPr txBox="1"/>
          <p:nvPr/>
        </p:nvSpPr>
        <p:spPr>
          <a:xfrm>
            <a:off x="2035278" y="1131188"/>
            <a:ext cx="9005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Задача: </a:t>
            </a:r>
            <a:r>
              <a:rPr lang="ru-RU" sz="2000" dirty="0"/>
              <a:t>Взболтать жидкость в коробочке понравившегося цвета и наблюдать </a:t>
            </a:r>
          </a:p>
          <a:p>
            <a:pPr algn="ctr"/>
            <a:r>
              <a:rPr lang="ru-RU" sz="2000" dirty="0"/>
              <a:t>За пузырьками. </a:t>
            </a:r>
          </a:p>
        </p:txBody>
      </p:sp>
    </p:spTree>
    <p:extLst>
      <p:ext uri="{BB962C8B-B14F-4D97-AF65-F5344CB8AC3E}">
        <p14:creationId xmlns:p14="http://schemas.microsoft.com/office/powerpoint/2010/main" val="110381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грушка, ремесло, Фигурка животного, ручная работа&#10;&#10;Автоматически созданное описание">
            <a:extLst>
              <a:ext uri="{FF2B5EF4-FFF2-40B4-BE49-F238E27FC236}">
                <a16:creationId xmlns:a16="http://schemas.microsoft.com/office/drawing/2014/main" id="{1198702A-B0DA-9837-3DF8-417462D48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68" y="1366440"/>
            <a:ext cx="4188631" cy="4842631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шаблон, в помещении, удержание&#10;&#10;Автоматически созданное описание">
            <a:extLst>
              <a:ext uri="{FF2B5EF4-FFF2-40B4-BE49-F238E27FC236}">
                <a16:creationId xmlns:a16="http://schemas.microsoft.com/office/drawing/2014/main" id="{7F9436A6-2E48-71DE-17AD-A4516C3D5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4" b="35068"/>
          <a:stretch/>
        </p:blipFill>
        <p:spPr>
          <a:xfrm>
            <a:off x="7027106" y="1366440"/>
            <a:ext cx="2529810" cy="2170008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исталл, Драгоценный камень, кварц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664A05AE-2B29-6F19-07C9-105C27009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5667" y="3767822"/>
            <a:ext cx="2352688" cy="2529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DA8519-9034-DA2E-1036-DAB10828EFCD}"/>
              </a:ext>
            </a:extLst>
          </p:cNvPr>
          <p:cNvSpPr txBox="1"/>
          <p:nvPr/>
        </p:nvSpPr>
        <p:spPr>
          <a:xfrm>
            <a:off x="3241075" y="781665"/>
            <a:ext cx="5122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«ИГРУШКИ- АНТИСТРЕСС»</a:t>
            </a:r>
          </a:p>
        </p:txBody>
      </p:sp>
    </p:spTree>
    <p:extLst>
      <p:ext uri="{BB962C8B-B14F-4D97-AF65-F5344CB8AC3E}">
        <p14:creationId xmlns:p14="http://schemas.microsoft.com/office/powerpoint/2010/main" val="98977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2F77C8D-EF5A-F6D2-3994-A1E3E7393187}"/>
              </a:ext>
            </a:extLst>
          </p:cNvPr>
          <p:cNvSpPr txBox="1"/>
          <p:nvPr/>
        </p:nvSpPr>
        <p:spPr>
          <a:xfrm>
            <a:off x="1710814" y="811162"/>
            <a:ext cx="9306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Антистрессовые игрушки являются современными, модными и популярными.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D50208-C1F3-0441-E935-A5410999FA8E}"/>
              </a:ext>
            </a:extLst>
          </p:cNvPr>
          <p:cNvSpPr txBox="1"/>
          <p:nvPr/>
        </p:nvSpPr>
        <p:spPr>
          <a:xfrm>
            <a:off x="1710814" y="2035277"/>
            <a:ext cx="88195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 самый главный нюанс – весь негатив, напряжение и агрессия просто передается игрушке. Она заставляет руки делать простые повторяющиеся движения, которые в конечном итоге становятся почти бессознательными. Тревога, стресс или беспокойство перенаправляются на игрушку и к человеку приходит долгожданное спокойствие.</a:t>
            </a:r>
          </a:p>
          <a:p>
            <a:endParaRPr lang="ru-RU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E17776-9F32-042A-DE6E-DF59AE17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020" y="4420367"/>
            <a:ext cx="4572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2641EE-14EE-17A8-2ECA-B9D84B51EA18}"/>
              </a:ext>
            </a:extLst>
          </p:cNvPr>
          <p:cNvSpPr txBox="1"/>
          <p:nvPr/>
        </p:nvSpPr>
        <p:spPr>
          <a:xfrm>
            <a:off x="2153265" y="1238865"/>
            <a:ext cx="82001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4400" dirty="0">
                <a:solidFill>
                  <a:srgbClr val="C00000"/>
                </a:solidFill>
              </a:rPr>
              <a:t>СПАСИБО</a:t>
            </a:r>
          </a:p>
          <a:p>
            <a:pPr algn="ctr"/>
            <a:r>
              <a:rPr lang="ru-RU" sz="4400" dirty="0">
                <a:solidFill>
                  <a:srgbClr val="C00000"/>
                </a:solidFill>
              </a:rPr>
              <a:t>ЗА</a:t>
            </a:r>
          </a:p>
          <a:p>
            <a:pPr algn="ctr"/>
            <a:r>
              <a:rPr lang="ru-RU" sz="4400" dirty="0">
                <a:solidFill>
                  <a:srgbClr val="C00000"/>
                </a:solidFill>
              </a:rPr>
              <a:t>ВНИМАНИЕ!</a:t>
            </a:r>
          </a:p>
          <a:p>
            <a:endParaRPr lang="ru-RU" sz="4400" dirty="0">
              <a:solidFill>
                <a:srgbClr val="C00000"/>
              </a:solidFill>
            </a:endParaRPr>
          </a:p>
          <a:p>
            <a:pPr algn="ctr"/>
            <a:r>
              <a:rPr lang="ru-RU" sz="4400" dirty="0">
                <a:solidFill>
                  <a:srgbClr val="C00000"/>
                </a:solidFill>
              </a:rPr>
              <a:t>ВСЕМ  ТВОРЧЕСКИХ  УСПЕХОВ!</a:t>
            </a:r>
          </a:p>
        </p:txBody>
      </p:sp>
    </p:spTree>
    <p:extLst>
      <p:ext uri="{BB962C8B-B14F-4D97-AF65-F5344CB8AC3E}">
        <p14:creationId xmlns:p14="http://schemas.microsoft.com/office/powerpoint/2010/main" val="106202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CBDBBC-F728-48DE-7B00-2BA0F591E5C5}"/>
              </a:ext>
            </a:extLst>
          </p:cNvPr>
          <p:cNvSpPr txBox="1"/>
          <p:nvPr/>
        </p:nvSpPr>
        <p:spPr>
          <a:xfrm>
            <a:off x="973392" y="629715"/>
            <a:ext cx="932098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Цель:</a:t>
            </a:r>
            <a:r>
              <a:rPr lang="ru-RU" sz="2000" dirty="0"/>
              <a:t> Снижение психоэмоционального напряжение педагогов, актуализировать знания о приемах саморегуляции.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764BE-7360-0D34-BD13-C85B3A828EEE}"/>
              </a:ext>
            </a:extLst>
          </p:cNvPr>
          <p:cNvSpPr txBox="1"/>
          <p:nvPr/>
        </p:nvSpPr>
        <p:spPr>
          <a:xfrm>
            <a:off x="1179871" y="3583859"/>
            <a:ext cx="101321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Психическое здоровье- </a:t>
            </a:r>
            <a:r>
              <a:rPr lang="ru-RU" sz="2000" dirty="0"/>
              <a:t>это умение управлять своими чувствами, эмоциями и мыслями (умение проявлять критичность к себе, адекватность психических реакций; способность изменять своё поведение в ситуациях, способность планировать собственную жизнь).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BC1E4-0109-DE7D-DBFC-2260228A9F5D}"/>
              </a:ext>
            </a:extLst>
          </p:cNvPr>
          <p:cNvSpPr txBox="1"/>
          <p:nvPr/>
        </p:nvSpPr>
        <p:spPr>
          <a:xfrm>
            <a:off x="1179871" y="1676887"/>
            <a:ext cx="9114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Задачи: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Обучение способам управления своим эмоциональным состоянием.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Обучение способам психологической самопомощи в ситуации стресса.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Обучение педагогов способам снижения стрессовых реакций организма.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602C93-06D6-0FAA-5928-1A41F04D4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12" y="4663397"/>
            <a:ext cx="2488176" cy="17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9B2518-9767-4E69-F2F7-F6950BFFB142}"/>
              </a:ext>
            </a:extLst>
          </p:cNvPr>
          <p:cNvSpPr txBox="1"/>
          <p:nvPr/>
        </p:nvSpPr>
        <p:spPr>
          <a:xfrm>
            <a:off x="353961" y="545691"/>
            <a:ext cx="112677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</a:t>
            </a:r>
            <a:r>
              <a:rPr lang="ru-RU" dirty="0">
                <a:solidFill>
                  <a:srgbClr val="C00000"/>
                </a:solidFill>
              </a:rPr>
              <a:t>Стресс в современном мире. </a:t>
            </a:r>
          </a:p>
          <a:p>
            <a:r>
              <a:rPr lang="ru-RU" dirty="0"/>
              <a:t>Такое понятие, как стресс, к сожалению, известно многим. Учеба, работа у взрослых, большие нагрузки— все эти вещи способны вывести из равновесия кого угодно. Стресс - это реакция организма на отрицательные факторы окружающего мира, которые на нас воздействуют. Наибольшая опасность и коварство стресса заключаются в том, что он способен накапливаться.</a:t>
            </a:r>
          </a:p>
          <a:p>
            <a:r>
              <a:rPr lang="ru-RU" dirty="0"/>
              <a:t>С тех далёких пор, как человек осознал, что жизнь в нашем мире — это не только получение удовольствия, но и испытание, а социум — крайне конкурентная среда, он искал способы бороться со своими эмоциями. Точнее, с их неприятными последствиями.</a:t>
            </a:r>
          </a:p>
          <a:p>
            <a:r>
              <a:rPr lang="ru-RU" dirty="0"/>
              <a:t>Древнейшие способы, по типу медитации, созерцания прекрасного, занятия творчеством, остались такими же эффективными, этого у них не отнять.</a:t>
            </a:r>
          </a:p>
          <a:p>
            <a:r>
              <a:rPr lang="ru-RU" dirty="0"/>
              <a:t>Но в наше время мы очень часто почти не имеем свободного времени, которое мы можем тратить на это.</a:t>
            </a:r>
          </a:p>
          <a:p>
            <a:r>
              <a:rPr lang="ru-RU" dirty="0"/>
              <a:t>Учёные открыли, что расслабить нервную систему и получить порцию удовольствия можно посредством тактильных ощущений. Тактильные ощущения - это ощущение от прикосновения. Нам всегда приятно касаться мягких игрушек, теплых котов и пушистых подушек.</a:t>
            </a:r>
          </a:p>
          <a:p>
            <a:r>
              <a:rPr lang="ru-RU" dirty="0"/>
              <a:t>Информация об этой нашей особенности должна была перейти в жизнь, так появились </a:t>
            </a:r>
            <a:r>
              <a:rPr lang="ru-RU" dirty="0" err="1"/>
              <a:t>антистресс</a:t>
            </a:r>
            <a:r>
              <a:rPr lang="ru-RU" dirty="0"/>
              <a:t>-игрушки.</a:t>
            </a:r>
          </a:p>
          <a:p>
            <a:r>
              <a:rPr lang="ru-RU" dirty="0"/>
              <a:t>Человеческая ладонь, а точнее, подушечки на кончиках пальцев, являются крайне чувствительными. Поэтому предприимчивые изобретатели на пару с психологами захотели разработать игрушку, которая будет взаимодействовать именно с этой частью тела.</a:t>
            </a:r>
          </a:p>
          <a:p>
            <a:endParaRPr lang="ru-RU" dirty="0"/>
          </a:p>
          <a:p>
            <a:r>
              <a:rPr lang="ru-RU" dirty="0"/>
              <a:t>Предлагаю вам игрушки, которые будут помогать нам в борьбе со стрессом и грустью.</a:t>
            </a:r>
          </a:p>
        </p:txBody>
      </p:sp>
    </p:spTree>
    <p:extLst>
      <p:ext uri="{BB962C8B-B14F-4D97-AF65-F5344CB8AC3E}">
        <p14:creationId xmlns:p14="http://schemas.microsoft.com/office/powerpoint/2010/main" val="272513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ксессуар, мешок, Выкройка (дизайн одежды)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523B8900-8CFE-BD6C-795B-CDCB6033D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97" y="540169"/>
            <a:ext cx="2330245" cy="57721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2EDAD2-0332-9C23-3A3E-1313A8DB5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4" y="2648058"/>
            <a:ext cx="6503269" cy="3664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4B022-967B-51AD-128E-59CB9D68F193}"/>
              </a:ext>
            </a:extLst>
          </p:cNvPr>
          <p:cNvSpPr txBox="1"/>
          <p:nvPr/>
        </p:nvSpPr>
        <p:spPr>
          <a:xfrm>
            <a:off x="884904" y="855406"/>
            <a:ext cx="75364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«СУМКА -ОРГАНАЙЗЕР»</a:t>
            </a:r>
          </a:p>
          <a:p>
            <a:pPr algn="ctr"/>
            <a:r>
              <a:rPr lang="ru-RU" dirty="0"/>
              <a:t>Вместо картонной папки предлагаю использовать- «сумку-органайзер»</a:t>
            </a:r>
          </a:p>
          <a:p>
            <a:pPr algn="ctr"/>
            <a:r>
              <a:rPr lang="ru-RU" dirty="0"/>
              <a:t>(имеет много кармашков, которые легко снимаются, так на липучках; сумку легко переносить; удобно размещать )</a:t>
            </a:r>
          </a:p>
        </p:txBody>
      </p:sp>
    </p:spTree>
    <p:extLst>
      <p:ext uri="{BB962C8B-B14F-4D97-AF65-F5344CB8AC3E}">
        <p14:creationId xmlns:p14="http://schemas.microsoft.com/office/powerpoint/2010/main" val="185582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уртка, кож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ADAEC00-E824-AA18-E266-B95827074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19" y="1830734"/>
            <a:ext cx="3626904" cy="225149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мультфильм, Детское искусств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F263316B-1C6B-2FCC-C2B5-472047877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6" y="1823715"/>
            <a:ext cx="2091372" cy="451702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Детское искусство, мультфильм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8A6BC284-BF9F-924D-F1D9-1D4C791A6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5" y="1830734"/>
            <a:ext cx="2091372" cy="4510002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человек, удержание&#10;&#10;Автоматически созданное описание">
            <a:extLst>
              <a:ext uri="{FF2B5EF4-FFF2-40B4-BE49-F238E27FC236}">
                <a16:creationId xmlns:a16="http://schemas.microsoft.com/office/drawing/2014/main" id="{FFBBF043-2D71-258E-6D9B-9573975C9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19" y="4362791"/>
            <a:ext cx="3626904" cy="1977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F151A-78B3-6282-FA6D-6CF1251F7960}"/>
              </a:ext>
            </a:extLst>
          </p:cNvPr>
          <p:cNvSpPr txBox="1"/>
          <p:nvPr/>
        </p:nvSpPr>
        <p:spPr>
          <a:xfrm>
            <a:off x="1799303" y="368711"/>
            <a:ext cx="821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«ЖИДКИЙ ПЛАНШЕТ»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5A3F3-8F76-0B46-6D09-E09A1F53F768}"/>
              </a:ext>
            </a:extLst>
          </p:cNvPr>
          <p:cNvSpPr txBox="1"/>
          <p:nvPr/>
        </p:nvSpPr>
        <p:spPr>
          <a:xfrm>
            <a:off x="1002890" y="953486"/>
            <a:ext cx="8760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Задача:</a:t>
            </a:r>
            <a:r>
              <a:rPr lang="ru-RU" sz="2000" dirty="0"/>
              <a:t> Нужно специальной картонкой проводить по поверхности планшета </a:t>
            </a:r>
          </a:p>
          <a:p>
            <a:pPr algn="ctr"/>
            <a:r>
              <a:rPr lang="ru-RU" sz="2000" dirty="0"/>
              <a:t>И находить любимых героев.</a:t>
            </a:r>
          </a:p>
        </p:txBody>
      </p:sp>
    </p:spTree>
    <p:extLst>
      <p:ext uri="{BB962C8B-B14F-4D97-AF65-F5344CB8AC3E}">
        <p14:creationId xmlns:p14="http://schemas.microsoft.com/office/powerpoint/2010/main" val="295808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грушка, мультфильм, человек, удержание&#10;&#10;Автоматически созданное описание">
            <a:extLst>
              <a:ext uri="{FF2B5EF4-FFF2-40B4-BE49-F238E27FC236}">
                <a16:creationId xmlns:a16="http://schemas.microsoft.com/office/drawing/2014/main" id="{288A27F8-723C-6A73-01A4-9F620C01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4" y="2463758"/>
            <a:ext cx="3215211" cy="3601666"/>
          </a:xfrm>
          <a:prstGeom prst="rect">
            <a:avLst/>
          </a:prstGeom>
        </p:spPr>
      </p:pic>
      <p:pic>
        <p:nvPicPr>
          <p:cNvPr id="5" name="Рисунок 4" descr="Изображение выглядит как фрукт, мультфильм, игрушка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6D990FD8-3C97-38F5-C35D-2436C47FD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16" y="2512168"/>
            <a:ext cx="3276152" cy="3601666"/>
          </a:xfrm>
          <a:prstGeom prst="rect">
            <a:avLst/>
          </a:prstGeom>
        </p:spPr>
      </p:pic>
      <p:pic>
        <p:nvPicPr>
          <p:cNvPr id="7" name="Рисунок 6" descr="Изображение выглядит как Фигурка животного, мультфильм, игруш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65A6113A-1CD8-E315-7FE3-DF211F31D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50" y="2463757"/>
            <a:ext cx="3215211" cy="3650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FA86C-6BBB-D51D-76AF-256554665666}"/>
              </a:ext>
            </a:extLst>
          </p:cNvPr>
          <p:cNvSpPr txBox="1"/>
          <p:nvPr/>
        </p:nvSpPr>
        <p:spPr>
          <a:xfrm>
            <a:off x="4070555" y="471949"/>
            <a:ext cx="326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«КАПИТОШКА»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257E4B-F10C-ECFF-22F4-160AF1D46FB3}"/>
              </a:ext>
            </a:extLst>
          </p:cNvPr>
          <p:cNvSpPr txBox="1"/>
          <p:nvPr/>
        </p:nvSpPr>
        <p:spPr>
          <a:xfrm>
            <a:off x="1002890" y="1056724"/>
            <a:ext cx="10285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«Мучной или водяной шарик». Гибкая, эластичная игрушка – принимает любую</a:t>
            </a:r>
          </a:p>
          <a:p>
            <a:pPr algn="ctr"/>
            <a:r>
              <a:rPr lang="ru-RU" sz="2000" dirty="0"/>
              <a:t>форму под воздействием пальцев рук, главное не перестараться.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BAFAE-0E18-B607-E790-6E10CA484C41}"/>
              </a:ext>
            </a:extLst>
          </p:cNvPr>
          <p:cNvSpPr txBox="1"/>
          <p:nvPr/>
        </p:nvSpPr>
        <p:spPr>
          <a:xfrm>
            <a:off x="4070555" y="1932039"/>
            <a:ext cx="342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«ВЕСЕЛЫЕ ФРУКТЫ»</a:t>
            </a:r>
          </a:p>
        </p:txBody>
      </p:sp>
    </p:spTree>
    <p:extLst>
      <p:ext uri="{BB962C8B-B14F-4D97-AF65-F5344CB8AC3E}">
        <p14:creationId xmlns:p14="http://schemas.microsoft.com/office/powerpoint/2010/main" val="61074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7588B6-9EE0-6310-5767-784A82ACCF5A}"/>
              </a:ext>
            </a:extLst>
          </p:cNvPr>
          <p:cNvSpPr txBox="1"/>
          <p:nvPr/>
        </p:nvSpPr>
        <p:spPr>
          <a:xfrm flipH="1">
            <a:off x="4790767" y="988143"/>
            <a:ext cx="261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«ИГРУШКИ»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4D318D-746A-8B41-7E64-6AD5A772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190" y="2176032"/>
            <a:ext cx="3827620" cy="3293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EDF97A-B126-DDF3-F8A2-53BD8844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8097" y="2466352"/>
            <a:ext cx="3920395" cy="31172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A85DBE-995C-6F5A-D742-D38A4376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013504" y="2466350"/>
            <a:ext cx="3920397" cy="31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5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тское искусство, рисунок, палец, гвоздь&#10;&#10;Автоматически созданное описание">
            <a:extLst>
              <a:ext uri="{FF2B5EF4-FFF2-40B4-BE49-F238E27FC236}">
                <a16:creationId xmlns:a16="http://schemas.microsoft.com/office/drawing/2014/main" id="{636AFC3E-1E0E-7F64-5E50-949F34484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12" y="2074527"/>
            <a:ext cx="2272133" cy="1906814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тское искусство, рисунок, Бумажное издел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9AD6738C-28D9-01A6-ACDE-5CC769B0B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53" y="2074528"/>
            <a:ext cx="2364693" cy="3989976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тское искусство, рисунок, мультфильм, Бумажное изделие&#10;&#10;Автоматически созданное описание">
            <a:extLst>
              <a:ext uri="{FF2B5EF4-FFF2-40B4-BE49-F238E27FC236}">
                <a16:creationId xmlns:a16="http://schemas.microsoft.com/office/drawing/2014/main" id="{5DF92B01-FADC-AE8E-274D-2F4ED0457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12" y="4278615"/>
            <a:ext cx="2272133" cy="17858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Детское искусство, Бумажное изделие, бумага, поздравительная открытка&#10;&#10;Автоматически созданное описание">
            <a:extLst>
              <a:ext uri="{FF2B5EF4-FFF2-40B4-BE49-F238E27FC236}">
                <a16:creationId xmlns:a16="http://schemas.microsoft.com/office/drawing/2014/main" id="{5B6855F9-B336-8756-EE09-B10B0AD9D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3" y="2074527"/>
            <a:ext cx="5686005" cy="3989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6ADEF7-B733-5946-11B6-DE7711143974}"/>
              </a:ext>
            </a:extLst>
          </p:cNvPr>
          <p:cNvSpPr txBox="1"/>
          <p:nvPr/>
        </p:nvSpPr>
        <p:spPr>
          <a:xfrm>
            <a:off x="3357926" y="804098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«ВОЛШЕБНЫЙ КВАДРАТ»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6E88C-151F-9954-C64A-BD90D5E519BD}"/>
              </a:ext>
            </a:extLst>
          </p:cNvPr>
          <p:cNvSpPr txBox="1"/>
          <p:nvPr/>
        </p:nvSpPr>
        <p:spPr>
          <a:xfrm>
            <a:off x="3542668" y="1388873"/>
            <a:ext cx="4715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Задача: </a:t>
            </a:r>
            <a:r>
              <a:rPr lang="ru-RU" sz="2000" dirty="0"/>
              <a:t>Собрать картинку по образцу.</a:t>
            </a:r>
          </a:p>
        </p:txBody>
      </p:sp>
    </p:spTree>
    <p:extLst>
      <p:ext uri="{BB962C8B-B14F-4D97-AF65-F5344CB8AC3E}">
        <p14:creationId xmlns:p14="http://schemas.microsoft.com/office/powerpoint/2010/main" val="221965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2A3B64-973C-921B-4D92-DE67C66C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94" y="1558687"/>
            <a:ext cx="3112042" cy="23180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BE7FD3-D2C5-9E82-8760-0A84E3D2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08" y="2061425"/>
            <a:ext cx="3629569" cy="32857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F01959-EE54-4FA4-7353-F94D7F91A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051390" y="1761106"/>
            <a:ext cx="3409797" cy="37622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BDC741-CB74-B1B1-33CA-646A82E7B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733817" y="3960121"/>
            <a:ext cx="2473745" cy="25605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EAE1C2-7B73-4AC0-5918-0989CF2FBDBF}"/>
              </a:ext>
            </a:extLst>
          </p:cNvPr>
          <p:cNvSpPr txBox="1"/>
          <p:nvPr/>
        </p:nvSpPr>
        <p:spPr>
          <a:xfrm>
            <a:off x="3421625" y="435606"/>
            <a:ext cx="492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«ВОЛШЕБНЫЕ КОЛЕЧКИ»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53128-AF0F-06D9-07EF-6CAB0B9C6B91}"/>
              </a:ext>
            </a:extLst>
          </p:cNvPr>
          <p:cNvSpPr txBox="1"/>
          <p:nvPr/>
        </p:nvSpPr>
        <p:spPr>
          <a:xfrm>
            <a:off x="3421624" y="1031767"/>
            <a:ext cx="4925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Задача:</a:t>
            </a:r>
            <a:r>
              <a:rPr lang="ru-RU" sz="2000" dirty="0"/>
              <a:t> По желанию перемещать бусинки.</a:t>
            </a:r>
          </a:p>
        </p:txBody>
      </p:sp>
    </p:spTree>
    <p:extLst>
      <p:ext uri="{BB962C8B-B14F-4D97-AF65-F5344CB8AC3E}">
        <p14:creationId xmlns:p14="http://schemas.microsoft.com/office/powerpoint/2010/main" val="323464549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1053</TotalTime>
  <Words>659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Corbel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лена дулейкина</dc:creator>
  <cp:lastModifiedBy>лена дулейкина</cp:lastModifiedBy>
  <cp:revision>2</cp:revision>
  <dcterms:created xsi:type="dcterms:W3CDTF">2024-10-13T15:11:31Z</dcterms:created>
  <dcterms:modified xsi:type="dcterms:W3CDTF">2024-10-14T09:10:12Z</dcterms:modified>
</cp:coreProperties>
</file>