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07374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100" dirty="0">
                <a:solidFill>
                  <a:prstClr val="black"/>
                </a:solidFill>
              </a:rPr>
              <a:t>Муниципальное бюджетное дошкольное</a:t>
            </a:r>
          </a:p>
          <a:p>
            <a:pPr marL="0" lvl="0" indent="0" algn="ctr">
              <a:buNone/>
            </a:pPr>
            <a:r>
              <a:rPr lang="ru-RU" sz="2100" dirty="0">
                <a:solidFill>
                  <a:prstClr val="black"/>
                </a:solidFill>
              </a:rPr>
              <a:t> образовательное учреждение детский сад №25 «Теремок»</a:t>
            </a:r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pPr marL="0" lvl="0" indent="0" algn="ctr">
              <a:buNone/>
            </a:pPr>
            <a:endParaRPr lang="ru-RU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3200" dirty="0">
                <a:solidFill>
                  <a:srgbClr val="FF0000"/>
                </a:solidFill>
              </a:rPr>
              <a:t>QR-</a:t>
            </a:r>
            <a:r>
              <a:rPr lang="ru-RU" sz="3200" dirty="0">
                <a:solidFill>
                  <a:srgbClr val="FF0000"/>
                </a:solidFill>
              </a:rPr>
              <a:t>код, </a:t>
            </a:r>
            <a:r>
              <a:rPr lang="ru-RU" sz="3200" dirty="0">
                <a:solidFill>
                  <a:srgbClr val="FF0000"/>
                </a:solidFill>
              </a:rPr>
              <a:t>как эффективное средство взаимодействия с родителями в ДОУ</a:t>
            </a:r>
            <a:endParaRPr lang="ru-RU" dirty="0">
              <a:solidFill>
                <a:srgbClr val="7030A0"/>
              </a:solidFill>
            </a:endParaRPr>
          </a:p>
          <a:p>
            <a:pPr marL="0" lvl="0" indent="0" algn="r">
              <a:buNone/>
            </a:pPr>
            <a:r>
              <a:rPr lang="ru-RU" sz="1900" dirty="0">
                <a:solidFill>
                  <a:prstClr val="black"/>
                </a:solidFill>
              </a:rPr>
              <a:t>Учитель-логопед</a:t>
            </a:r>
          </a:p>
          <a:p>
            <a:pPr marL="0" lvl="0" indent="0" algn="r">
              <a:buNone/>
            </a:pPr>
            <a:r>
              <a:rPr lang="ru-RU" sz="1900" dirty="0">
                <a:solidFill>
                  <a:prstClr val="black"/>
                </a:solidFill>
              </a:rPr>
              <a:t>Болдырева Н.Н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6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200" u="sng" cap="all" spc="200" dirty="0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QR-код</a:t>
            </a:r>
            <a:r>
              <a:rPr lang="ru-RU" sz="3200" cap="all" spc="200" dirty="0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 (в переводе с английского (</a:t>
            </a:r>
            <a:r>
              <a:rPr lang="ru-RU" sz="3200" cap="all" spc="200" dirty="0" err="1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quick</a:t>
            </a:r>
            <a:r>
              <a:rPr lang="ru-RU" sz="3200" cap="all" spc="200" dirty="0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 </a:t>
            </a:r>
            <a:r>
              <a:rPr lang="ru-RU" sz="3200" cap="all" spc="200" dirty="0" err="1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response</a:t>
            </a:r>
            <a:r>
              <a:rPr lang="ru-RU" sz="3200" cap="all" spc="200" dirty="0">
                <a:solidFill>
                  <a:prstClr val="black"/>
                </a:solidFill>
                <a:latin typeface="Franklin Gothic Medium Cond" pitchFamily="34" charset="0"/>
                <a:ea typeface="+mj-ea"/>
                <a:cs typeface="+mj-cs"/>
              </a:rPr>
              <a:t>) означает «быстрый отклик») – это матричный код.</a:t>
            </a:r>
            <a:endParaRPr lang="ru-RU" sz="3200" dirty="0">
              <a:latin typeface="Franklin Gothic Medium Con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4517149" cy="393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640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8064896" cy="604867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5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Инновационность</a:t>
            </a:r>
            <a:r>
              <a:rPr lang="ru-RU" sz="5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продукта QR-кода в образовательной деятельности ДОО заключается в следующих характеристиках:</a:t>
            </a:r>
          </a:p>
          <a:p>
            <a:pPr marL="45720" indent="0"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для внедрения не требуется дополнительного длительного повышения квалификации педагогов, достаточно проведения одного мастер-класса; цифровой характер инновационного продукта обеспечивает его доступность.</a:t>
            </a:r>
          </a:p>
          <a:p>
            <a:pPr marL="45720" indent="0">
              <a:buNone/>
            </a:pPr>
            <a:r>
              <a:rPr lang="ru-RU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Универсальность</a:t>
            </a:r>
            <a:r>
              <a:rPr lang="ru-RU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данный инновационный продукт может использоваться во всех сферах образовательной деятельности (совместная деятельность с детьми, методическая работа с педагогами, взаимодействие с родителями);</a:t>
            </a:r>
          </a:p>
          <a:p>
            <a:pPr marL="45720" indent="0">
              <a:buNone/>
            </a:pPr>
            <a:r>
              <a:rPr lang="ru-RU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Современность</a:t>
            </a:r>
            <a:r>
              <a:rPr lang="ru-RU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данный инновационный продукт является современной технологией.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7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МДОУ 25САД\Downloads\PHOTO-2024-10-11-22-17-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80728"/>
            <a:ext cx="3960440" cy="297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МДОУ 25САД\Downloads\PHOTO-2024-10-11-22-17-32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9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869160"/>
            <a:ext cx="4752528" cy="1728192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 </a:t>
            </a:r>
            <a:br>
              <a:rPr lang="ru-RU" sz="2400" dirty="0" smtClean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информацию </a:t>
            </a:r>
            <a:r>
              <a:rPr lang="ru-RU" sz="2400" dirty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о предстоящих </a:t>
            </a:r>
            <a:r>
              <a:rPr lang="ru-RU" sz="2400" dirty="0" smtClean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мероприятиях </a:t>
            </a:r>
            <a:r>
              <a:rPr lang="ru-RU" sz="2400" dirty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и</a:t>
            </a:r>
            <a:br>
              <a:rPr lang="ru-RU" sz="2400" dirty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  <a:t> событиях</a:t>
            </a:r>
            <a:br>
              <a:rPr lang="ru-RU" sz="2400" dirty="0">
                <a:solidFill>
                  <a:prstClr val="black"/>
                </a:solidFill>
                <a:effectLst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287" y="2484685"/>
            <a:ext cx="2127688" cy="21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300192" y="2868294"/>
            <a:ext cx="2736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консультации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775733"/>
            <a:ext cx="2268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статьи</a:t>
            </a: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12312">
            <a:off x="2964670" y="2024097"/>
            <a:ext cx="549275" cy="82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71686">
            <a:off x="6111146" y="1943053"/>
            <a:ext cx="5492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717" y="1590188"/>
            <a:ext cx="54927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717" y="4509120"/>
            <a:ext cx="5540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483768" y="620688"/>
            <a:ext cx="4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Corbel"/>
                <a:ea typeface="+mj-ea"/>
                <a:cs typeface="+mj-cs"/>
              </a:rPr>
              <a:t>Мультимедийные источники и ресурсы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81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6672"/>
            <a:ext cx="5711776" cy="5711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1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772816"/>
            <a:ext cx="4824536" cy="237626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75%  довольны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15% не согласны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10% воздержались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0224" y="500769"/>
            <a:ext cx="66641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buClr>
                <a:srgbClr val="F14124">
                  <a:lumMod val="75000"/>
                </a:srgbClr>
              </a:buClr>
              <a:buSzPct val="128000"/>
            </a:pPr>
            <a:r>
              <a:rPr lang="ru-RU" sz="2800" b="1" dirty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Как </a:t>
            </a:r>
            <a:r>
              <a:rPr lang="ru-RU" sz="2800" b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родители </a:t>
            </a:r>
            <a:r>
              <a:rPr lang="ru-RU" sz="2800" b="1" dirty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относятся к такому виду информированию</a:t>
            </a:r>
          </a:p>
        </p:txBody>
      </p:sp>
    </p:spTree>
    <p:extLst>
      <p:ext uri="{BB962C8B-B14F-4D97-AF65-F5344CB8AC3E}">
        <p14:creationId xmlns:p14="http://schemas.microsoft.com/office/powerpoint/2010/main" val="225167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88839"/>
            <a:ext cx="4493664" cy="428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720759" cy="151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9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</TotalTime>
  <Words>132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  информацию о предстоящих мероприятиях и  событиях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МДОУ 25САД</dc:creator>
  <cp:lastModifiedBy>МДОУ 25САД</cp:lastModifiedBy>
  <cp:revision>13</cp:revision>
  <dcterms:created xsi:type="dcterms:W3CDTF">2024-10-08T11:25:39Z</dcterms:created>
  <dcterms:modified xsi:type="dcterms:W3CDTF">2024-10-28T10:51:03Z</dcterms:modified>
</cp:coreProperties>
</file>