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10/22/2024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10/22/2024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e.mail.ru/compose?To=ds_87_syk@edu.rkomi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3600" dirty="0" smtClean="0"/>
              <a:t>Взаимодействие семьи и детского сада в современных условиях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869723" y="4388785"/>
            <a:ext cx="33049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Составила: педагог первой квалификационной категории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Ваганчук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Анатольевна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Ивашева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 Васильевна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52.userapi.com/impg/PPViV6BUIlZ3gLdEiHdWZeWp3EA8FIhx7ck09Q/0h1H3h77TzQ.jpg?size=862x1080&amp;quality=95&amp;sign=5a10ed3028566fa9c4ed138d8b716a39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69" t="15024" r="21760" b="22638"/>
          <a:stretch/>
        </p:blipFill>
        <p:spPr bwMode="auto">
          <a:xfrm>
            <a:off x="888273" y="0"/>
            <a:ext cx="1776549" cy="245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51314" y="278937"/>
            <a:ext cx="7132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«Центр развития ребенка  -детский сад №87»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Сыктывкара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802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082" y="267490"/>
            <a:ext cx="3186711" cy="4911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«Голос дети»</a:t>
            </a:r>
            <a:endParaRPr lang="ru-RU" sz="2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52" b="19145"/>
          <a:stretch/>
        </p:blipFill>
        <p:spPr>
          <a:xfrm>
            <a:off x="498750" y="3458307"/>
            <a:ext cx="6002203" cy="2708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1016" y="3462354"/>
            <a:ext cx="4317292" cy="2732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3082" y="795952"/>
            <a:ext cx="88072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Выявить и поддержать талантливых детей в области «Художественно- эстетическое развитие». Повысить уровень музыкального развития дошкольников, эмоциональность, артистичность.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Повысить интерес детей к пению, развивать песенные и исполнительские умения детей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процессе художественной деятельности ребёнок получает широкие возможности для самовыражения, раскрытия и совершенствования творческих способностей. 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64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023" y="335280"/>
            <a:ext cx="8961120" cy="905691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классы. Цель - не только развлечь, но играючи открыть что - то новое интересное, научить создавать своими руками красивые предметы или вкусные десерты.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908" y="2545692"/>
            <a:ext cx="3667115" cy="1762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416"/>
          <a:stretch/>
        </p:blipFill>
        <p:spPr>
          <a:xfrm>
            <a:off x="5316583" y="2429545"/>
            <a:ext cx="3572670" cy="1878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19" b="32952"/>
          <a:stretch/>
        </p:blipFill>
        <p:spPr>
          <a:xfrm>
            <a:off x="5963150" y="4607168"/>
            <a:ext cx="1979066" cy="2085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951"/>
          <a:stretch/>
        </p:blipFill>
        <p:spPr>
          <a:xfrm>
            <a:off x="756053" y="4670236"/>
            <a:ext cx="3526970" cy="188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27464" y="1288876"/>
            <a:ext cx="8203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занятия взрослых и детей, приносит огромную пользу, мастер – классы не только сближают, но и помогают родителям лучше понимать своего ребенка, выявить у него способности о которых они ранее и не догадывались.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975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0539" y="256260"/>
            <a:ext cx="9277598" cy="1128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походы, чрезвычайно полезны закаляют физически, повышают выносливость. Доставляют детям радость и удовольствие, поднимается эмоционально - положительный тонус. Содействуют сохранению семьи и здоровому образу жизни.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96" t="12554" r="13247" b="7215"/>
          <a:stretch/>
        </p:blipFill>
        <p:spPr>
          <a:xfrm>
            <a:off x="2543909" y="4263435"/>
            <a:ext cx="4206239" cy="2415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9961" y="1384663"/>
            <a:ext cx="2034133" cy="2712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72" b="20571"/>
          <a:stretch/>
        </p:blipFill>
        <p:spPr>
          <a:xfrm>
            <a:off x="6561603" y="1339705"/>
            <a:ext cx="2026572" cy="2830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327" y="1370915"/>
            <a:ext cx="2001966" cy="266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0171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274" y="624287"/>
            <a:ext cx="9235440" cy="2434045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не останавливаемся,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достигнутом.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искать новые пути сотрудничества с родителями. Ведь педагогов объединяет одна цель – воспитывать будущих созидателей жизни. Каков человек – таков мир, который он создает вокруг себя.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7536" y="1841310"/>
            <a:ext cx="5383831" cy="1751526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Попытки воспитывать детей без помощи и поддержки со стороны семьи подобна сбору листьев граблями в сильный ветер. </a:t>
            </a:r>
          </a:p>
          <a:p>
            <a:pPr marL="0" indent="0" algn="r">
              <a:buNone/>
            </a:pPr>
            <a:r>
              <a:rPr lang="ru-RU" dirty="0" smtClean="0"/>
              <a:t>А. В. Сухомлинский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66" b="23428"/>
          <a:stretch/>
        </p:blipFill>
        <p:spPr>
          <a:xfrm>
            <a:off x="797503" y="2451227"/>
            <a:ext cx="2974906" cy="3828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51" r="17792"/>
          <a:stretch/>
        </p:blipFill>
        <p:spPr>
          <a:xfrm>
            <a:off x="4224893" y="3511851"/>
            <a:ext cx="4480559" cy="2767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7062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231" y="2242457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БЛАГОДАРИМ ЗА ВНИМАНИЕ!</a:t>
            </a:r>
            <a:br>
              <a:rPr lang="ru-RU" dirty="0" smtClean="0">
                <a:solidFill>
                  <a:schemeClr val="accent2"/>
                </a:solidFill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4559" y="4116425"/>
            <a:ext cx="7575831" cy="1526730"/>
          </a:xfrm>
        </p:spPr>
        <p:txBody>
          <a:bodyPr/>
          <a:lstStyle/>
          <a:p>
            <a:pPr marL="0" indent="0" algn="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- детский сад № 87» г. Сыктывкара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167005, г. Сыктывкар, ул. Малышева, д. 10/1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(8212) 22-38-91, 22-25-49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ds_87_syk@edu.rkomi.ru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Княжева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575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571" y="391886"/>
            <a:ext cx="8830492" cy="57999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растущего человека – семья. Она – целый мир для ребенка, здесь он учится любить, терпеть, радоваться, сочувствовать. В условиях семьи складывается присущий только ей эмоционально-нравственный опыт: убеждения и идеалы, оценки и ценностные ориентации, отношение к окружающим людям и деятельности. Приоритет в воспитании ребенка, принадлежит семье.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малыш получает свои первые знания, приобретает навыки общения с другими детьми и взрослыми, учится организовывать собственную деятельность.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ДОУ с семьей – это объединение общих целей, интересов и деятельности в плане развития гармоничного и здорового ребенка.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Вовлечение родителей воспитанников в единое образовательное пространство; оказание помощи современной семье в вопросах воспитания и обучения детей, установление доверительных и партнерских отношений.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Создание условий для благоприятного климата взаимодействия с родителями.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Активизация и обогащение воспитательных и образовательных умений родителей.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Реализация единого подхода к воспитанию и обучению детей в семье и детском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7063" y="3154153"/>
            <a:ext cx="2769327" cy="211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54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взаимодействия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6889" y="1270000"/>
            <a:ext cx="8596668" cy="488260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формы: коллективные – родительские собрания, групповые консультации, </a:t>
            </a:r>
            <a:r>
              <a:rPr lang="ru-RU" dirty="0" smtClean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конференции, индивидуальные </a:t>
            </a:r>
            <a:r>
              <a:rPr lang="ru-RU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консультации, посещение семьи </a:t>
            </a:r>
            <a:r>
              <a:rPr lang="ru-RU" dirty="0" smtClean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ребенка, беседы</a:t>
            </a:r>
            <a:r>
              <a:rPr lang="ru-RU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наглядные – папки-передвижки, дни открытых дверей, стенды, ширмы, выставки.</a:t>
            </a:r>
          </a:p>
          <a:p>
            <a:pPr algn="just"/>
            <a:r>
              <a:rPr lang="ru-RU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формы: </a:t>
            </a:r>
            <a:r>
              <a:rPr lang="ru-RU" dirty="0" smtClean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группы </a:t>
            </a:r>
            <a:r>
              <a:rPr lang="ru-RU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социальных сетях, акции, мастер-классы, круглый стол с родителями. Выпуски семейных газет, брошюр, листовок, буклетов, презентации</a:t>
            </a:r>
            <a:r>
              <a:rPr lang="ru-RU" dirty="0" smtClean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Формы обратной связи: Выявление </a:t>
            </a:r>
            <a:r>
              <a:rPr lang="ru-RU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интересов, запросов родителей, установление эмоционального контакта между педагогами, родителями и детьми. Из анкет узнаются особенности дошкольников, что ребенок любит, не любит, его предпочтения, как называть ребенка. Также сюда относятся опрос, тесты, анкетирование и т.д.</a:t>
            </a:r>
          </a:p>
          <a:p>
            <a:pPr algn="just"/>
            <a:r>
              <a:rPr lang="ru-RU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Досуговые формы – это совместные досуги, праздники, выставки. Эти формы устанавливают теплые неформальные, доверительные отношения, эмоциональный контакт между педагогами и родителями, родителями и детьми. Досуги и праздники позволяют создать эмоциональный комфорт в группе. Родители становятся более открытыми для общения.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1770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635" y="420398"/>
            <a:ext cx="8636116" cy="130390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Досуговое направление в работе с родителями оказалось самым привлекательным, востребованным, полезным.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Досуги и праздники позволяют создать эмоциональный комфорт в группе. Родители становятся более открытыми для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0263" y="1789339"/>
            <a:ext cx="8529419" cy="233356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семья переживает не лучшее время, поэтому необходимо  воспитывать у ребенка любовь к родному дому, семье, маме, с первых лет жизни. Ребенок должен понимать, что все хорошее начинается с родного дома и матери – хранительницы очага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целью является: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эмоциональной сферы ребенка, активизация его творческого потенциала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Сплочение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родительских отношений,</a:t>
            </a: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контактов между родителями и работниками детского сада.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7741" y="4372958"/>
            <a:ext cx="3147975" cy="2097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8614" y="4528122"/>
            <a:ext cx="2894336" cy="1872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65897" y="1467136"/>
            <a:ext cx="2514551" cy="188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5844" y="4424578"/>
            <a:ext cx="2666280" cy="1999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7768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854" y="28234"/>
            <a:ext cx="2810448" cy="3904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«Праздник Фонариков»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6171" y="2009390"/>
            <a:ext cx="4187800" cy="2249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63826" y="418713"/>
            <a:ext cx="9420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Способствовать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созданию положительных эмоций у детей и их родителей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Символом добра и света становится чудесный фонарик. В вечер праздника дети вместе с родителями собираются вместе создают свой уютный, домашний праздник фонариков, рассказывают и показывают сказку, сами сделаем фонарики, после праздника выходим на свежий воздух и несём этот свет по тёмным морозным улицам.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955" y="2042243"/>
            <a:ext cx="2918149" cy="2188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095" y="4441369"/>
            <a:ext cx="4944352" cy="2224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6301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63515"/>
            <a:ext cx="8949992" cy="907788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«Масленица» это веселый праздник для детей и взрослых, которым в России традиционно провожают зиму.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643" y="903025"/>
            <a:ext cx="9093683" cy="9231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вместе со взрослыми водят хороводы, поют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заклички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играют в народные игры, соревнуются в эстафетах в быстроте и ловкости.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2951" y="4278180"/>
            <a:ext cx="4400925" cy="1980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643" y="1600965"/>
            <a:ext cx="4198016" cy="2361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091" y="4243754"/>
            <a:ext cx="4420932" cy="198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86"/>
          <a:stretch/>
        </p:blipFill>
        <p:spPr>
          <a:xfrm>
            <a:off x="9943849" y="2010378"/>
            <a:ext cx="1615628" cy="3077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762" r="8381" b="13714"/>
          <a:stretch/>
        </p:blipFill>
        <p:spPr>
          <a:xfrm>
            <a:off x="5139591" y="1515964"/>
            <a:ext cx="4330223" cy="2464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2816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788" y="411722"/>
            <a:ext cx="8596668" cy="984068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праздники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этих мероприятиях родители являются участниками, а не гостями детского сада.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604" y="1337770"/>
            <a:ext cx="4653050" cy="2266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11" t="566" r="12793" b="3300"/>
          <a:stretch/>
        </p:blipFill>
        <p:spPr>
          <a:xfrm>
            <a:off x="6044759" y="1286154"/>
            <a:ext cx="3687450" cy="2318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989" y="4010294"/>
            <a:ext cx="4653050" cy="2527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1990" y="4010293"/>
            <a:ext cx="3687450" cy="2527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2879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823" y="384040"/>
            <a:ext cx="8725362" cy="435777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здоровья» </a:t>
            </a:r>
            <a:endParaRPr lang="ru-RU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598" y="3545369"/>
            <a:ext cx="3675731" cy="2568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389"/>
          <a:stretch/>
        </p:blipFill>
        <p:spPr>
          <a:xfrm>
            <a:off x="378823" y="888979"/>
            <a:ext cx="3918231" cy="2251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9886" y="888979"/>
            <a:ext cx="3789795" cy="2251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9885" y="3511442"/>
            <a:ext cx="3789795" cy="2766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8173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695" y="0"/>
            <a:ext cx="9067557" cy="1807029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 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проектов, когда родители подключаются к выполнению определенной части общего задания, например, по ознакомлению дошкольников с родным городом,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селом, собирают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о своей малой Родине.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8321" y="3927231"/>
            <a:ext cx="4587576" cy="2580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8444" y="4173416"/>
            <a:ext cx="3129990" cy="2272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52695" y="1672045"/>
            <a:ext cx="95750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Проекты: «Моя Республика» «Город в котором, я живу» «Животные Коми края»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данных проектов, формирование у детей любви к родному краю, родному городу, к Родине. Углублять работу по патриотическому воспитанию.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активность участия родителей в образовательном процессе для совместной работы по изучен ю малой родины.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совместной работы родителей и педагогов дети расширили свои представления о малой Родине, о родном городе. У детей возник интерес к истории города.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229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608</TotalTime>
  <Words>888</Words>
  <Application>Microsoft Office PowerPoint</Application>
  <PresentationFormat>Произвольный</PresentationFormat>
  <Paragraphs>47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Аспект</vt:lpstr>
      <vt:lpstr>Взаимодействие семьи и детского сада в современных условиях</vt:lpstr>
      <vt:lpstr>Слайд 2</vt:lpstr>
      <vt:lpstr>Формы взаимодействия</vt:lpstr>
      <vt:lpstr>Досуговое направление в работе с родителями оказалось самым привлекательным, востребованным, полезным. Досуги и праздники позволяют создать эмоциональный комфорт в группе. Родители становятся более открытыми для общения.   </vt:lpstr>
      <vt:lpstr>Слайд 5</vt:lpstr>
      <vt:lpstr>«Масленица» это веселый праздник для детей и взрослых, которым в России традиционно провожают зиму.  </vt:lpstr>
      <vt:lpstr>Спортивные праздники с родителями. На этих мероприятиях родители являются участниками, а не гостями детского сада.</vt:lpstr>
      <vt:lpstr>Слайд 8</vt:lpstr>
      <vt:lpstr> Метод проектов, когда родители подключаются к выполнению определенной части общего задания, например, по ознакомлению дошкольников с родным городом, селом, собирают информацию о своей малой Родине.</vt:lpstr>
      <vt:lpstr>Слайд 10</vt:lpstr>
      <vt:lpstr>Мастер – классы. Цель - не только развлечь, но играючи открыть что - то новое интересное, научить создавать своими руками красивые предметы или вкусные десерты.   </vt:lpstr>
      <vt:lpstr>Слайд 12</vt:lpstr>
      <vt:lpstr>Мы не останавливаемся, на достигнутом. Продолжаем искать новые пути сотрудничества с родителями. Ведь педагогов объединяет одна цель – воспитывать будущих созидателей жизни. Каков человек – таков мир, который он создает вокруг себя.</vt:lpstr>
      <vt:lpstr>БЛАГОДАРИМ ЗА ВНИМАНИЕ!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Взаимодействие семьи и детского сада в современных условиях</dc:title>
  <dc:creator>pc167000@outlook.com</dc:creator>
  <cp:lastModifiedBy>Svetlana</cp:lastModifiedBy>
  <cp:revision>65</cp:revision>
  <dcterms:created xsi:type="dcterms:W3CDTF">2024-10-01T17:00:38Z</dcterms:created>
  <dcterms:modified xsi:type="dcterms:W3CDTF">2024-10-22T15:23:58Z</dcterms:modified>
</cp:coreProperties>
</file>