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96" r:id="rId3"/>
    <p:sldId id="294" r:id="rId4"/>
    <p:sldId id="299" r:id="rId5"/>
    <p:sldId id="305" r:id="rId6"/>
    <p:sldId id="308" r:id="rId7"/>
    <p:sldId id="306" r:id="rId8"/>
    <p:sldId id="307" r:id="rId9"/>
    <p:sldId id="310" r:id="rId10"/>
    <p:sldId id="311" r:id="rId11"/>
    <p:sldId id="297" r:id="rId12"/>
    <p:sldId id="300" r:id="rId13"/>
    <p:sldId id="312" r:id="rId14"/>
    <p:sldId id="313" r:id="rId15"/>
    <p:sldId id="291" r:id="rId1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DE"/>
    <a:srgbClr val="333333"/>
    <a:srgbClr val="FFCC00"/>
    <a:srgbClr val="2AB444"/>
    <a:srgbClr val="124E1D"/>
    <a:srgbClr val="57220F"/>
    <a:srgbClr val="008A00"/>
    <a:srgbClr val="F9BF8B"/>
    <a:srgbClr val="A6891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466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679546-5A2A-4697-9224-33DB735AE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7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71700" y="6270625"/>
            <a:ext cx="2297113" cy="24447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8C96848-6E93-4666-939A-42AAED5404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43815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/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FF9DE-E700-4470-802B-4CFF31FFE0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D53DE-62D9-4E76-AB24-CF9B662301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17F4ED30-3AFE-45AE-B82D-435642D673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3116A-8C0E-4DCE-BA68-3960988611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7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693A5-A1DA-4EBD-B611-1122D36BC8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D6EBE-175E-4861-9B10-973A1304D7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4D021C-D4DF-48FE-9FA5-E420FF2330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4077B-5D31-45B2-816F-D21B23FDB9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18210F-7F42-449F-AD94-4924673CB0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273A8-4324-4D4D-A058-297744C47E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3E77B-EE4C-418C-A0C5-BF9FB4B3DA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Image" r:id="rId15" imgW="12952381" imgH="2717460" progId="">
                  <p:embed/>
                </p:oleObj>
              </mc:Choice>
              <mc:Fallback>
                <p:oleObj name="Image" r:id="rId15" imgW="12952381" imgH="271746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575"/>
                        <a:ext cx="91440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730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34200" y="228600"/>
            <a:ext cx="175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BFBC5A-E686-491A-9B7A-6B2A91321D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18" name="Picture 94" descr="p16ss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7065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523875" y="5175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chemeClr val="tx2"/>
                </a:solidFill>
              </a:rPr>
              <a:t>LOGO</a:t>
            </a:r>
          </a:p>
        </p:txBody>
      </p:sp>
      <p:pic>
        <p:nvPicPr>
          <p:cNvPr id="1119" name="Picture 95" descr="p16_s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242888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p16_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228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16" y="2204864"/>
            <a:ext cx="4714908" cy="881758"/>
          </a:xfrm>
        </p:spPr>
        <p:txBody>
          <a:bodyPr/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  <a:ea typeface="DejaVu Serif" pitchFamily="18" charset="0"/>
              </a:rPr>
              <a:t>Времена года и погода.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Franklin Gothic Demi Cond" pitchFamily="34" charset="0"/>
              <a:ea typeface="DejaVu Serif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6182" y="3786190"/>
            <a:ext cx="4071966" cy="8669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cs typeface="Aharoni" pitchFamily="2" charset="-79"/>
              </a:rPr>
              <a:t>Учитель английского языка, </a:t>
            </a:r>
          </a:p>
          <a:p>
            <a:r>
              <a:rPr lang="ru-RU" sz="1600" b="1" i="1" dirty="0" err="1" smtClean="0">
                <a:solidFill>
                  <a:srgbClr val="C00000"/>
                </a:solidFill>
                <a:cs typeface="Aharoni" pitchFamily="2" charset="-79"/>
              </a:rPr>
              <a:t>Гюльмагомедова</a:t>
            </a:r>
            <a:r>
              <a:rPr lang="ru-RU" sz="1600" b="1" i="1" dirty="0" smtClean="0">
                <a:solidFill>
                  <a:srgbClr val="C00000"/>
                </a:solidFill>
                <a:cs typeface="Aharoni" pitchFamily="2" charset="-79"/>
              </a:rPr>
              <a:t> Джамиля </a:t>
            </a:r>
            <a:r>
              <a:rPr lang="ru-RU" sz="1600" b="1" i="1" dirty="0" err="1" smtClean="0">
                <a:solidFill>
                  <a:srgbClr val="C00000"/>
                </a:solidFill>
                <a:cs typeface="Aharoni" pitchFamily="2" charset="-79"/>
              </a:rPr>
              <a:t>Мифтялиевна</a:t>
            </a:r>
            <a:r>
              <a:rPr lang="ru-RU" sz="1600" b="1" i="1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5976" y="62132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5556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Where is the weather colder?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3250704" cy="639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62" name="Текст 2"/>
          <p:cNvSpPr txBox="1">
            <a:spLocks/>
          </p:cNvSpPr>
          <p:nvPr/>
        </p:nvSpPr>
        <p:spPr bwMode="gray">
          <a:xfrm>
            <a:off x="763005" y="5217519"/>
            <a:ext cx="3250704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63" name="Текст 2"/>
          <p:cNvSpPr txBox="1">
            <a:spLocks/>
          </p:cNvSpPr>
          <p:nvPr/>
        </p:nvSpPr>
        <p:spPr bwMode="gray">
          <a:xfrm>
            <a:off x="4716016" y="5050038"/>
            <a:ext cx="3250704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1" name="Содержимое 10" descr="Washington-Win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5125"/>
            <a:ext cx="4040188" cy="2290787"/>
          </a:xfrm>
        </p:spPr>
      </p:pic>
      <p:pic>
        <p:nvPicPr>
          <p:cNvPr id="13" name="Содержимое 12" descr="124030_8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2437221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0001224" cy="135732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It is …..in America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gray">
          <a:xfrm>
            <a:off x="9468544" y="1268760"/>
            <a:ext cx="2808312" cy="542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13" name="Содержимое 12" descr="1343162662_bp1-900x5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929485" cy="48577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68144" y="3119233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981255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843029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42876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It is ……in Russia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323528" y="1916832"/>
            <a:ext cx="8320438" cy="4441126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ru-RU" sz="240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Рисунок 6" descr="1646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7040"/>
            <a:ext cx="8143932" cy="45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42876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It is ……in England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323528" y="1916832"/>
            <a:ext cx="8320438" cy="4441126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ru-RU" sz="240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 descr="6446677033_8bcdfe856f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2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142876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It is ……in St. Petersburg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323528" y="1916832"/>
            <a:ext cx="8320438" cy="4441126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endParaRPr lang="ru-RU" sz="2400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 descr="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657600"/>
            <a:ext cx="4495800" cy="7075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4995" name="WordArt 3"/>
          <p:cNvSpPr>
            <a:spLocks noChangeArrowheads="1" noChangeShapeType="1" noTextEdit="1"/>
          </p:cNvSpPr>
          <p:nvPr/>
        </p:nvSpPr>
        <p:spPr bwMode="gray">
          <a:xfrm>
            <a:off x="2908300" y="2743200"/>
            <a:ext cx="445928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Showcard Gothic" pitchFamily="82" charset="0"/>
              </a:rPr>
              <a:t>Thank You </a:t>
            </a:r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6165304"/>
            <a:ext cx="1296144" cy="5040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96944" cy="27363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“Seasons and Weather</a:t>
            </a:r>
            <a:r>
              <a:rPr lang="en-US" sz="66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”</a:t>
            </a:r>
            <a:endParaRPr lang="ru-RU" sz="66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46166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4кл.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971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Mark Twain said «Climate is what we except, weather is what we get»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4" name="Деление 3"/>
          <p:cNvSpPr/>
          <p:nvPr/>
        </p:nvSpPr>
        <p:spPr>
          <a:xfrm flipV="1">
            <a:off x="899592" y="4581129"/>
            <a:ext cx="7416824" cy="216024"/>
          </a:xfrm>
          <a:prstGeom prst="mathDivide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413759" y="1228726"/>
            <a:ext cx="7713663" cy="5381626"/>
            <a:chOff x="317" y="688"/>
            <a:chExt cx="4859" cy="3390"/>
          </a:xfrm>
        </p:grpSpPr>
        <p:sp>
          <p:nvSpPr>
            <p:cNvPr id="90116" name="Freeform 4"/>
            <p:cNvSpPr>
              <a:spLocks noEditPoints="1"/>
            </p:cNvSpPr>
            <p:nvPr/>
          </p:nvSpPr>
          <p:spPr bwMode="gray">
            <a:xfrm rot="20241944">
              <a:off x="939" y="1753"/>
              <a:ext cx="3839" cy="184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117" name="Oval 5"/>
            <p:cNvSpPr>
              <a:spLocks noChangeArrowheads="1"/>
            </p:cNvSpPr>
            <p:nvPr/>
          </p:nvSpPr>
          <p:spPr bwMode="gray">
            <a:xfrm rot="20056323">
              <a:off x="1046" y="2508"/>
              <a:ext cx="1039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8" name="Oval 6"/>
            <p:cNvSpPr>
              <a:spLocks noChangeArrowheads="1"/>
            </p:cNvSpPr>
            <p:nvPr/>
          </p:nvSpPr>
          <p:spPr bwMode="gray">
            <a:xfrm rot="20056323">
              <a:off x="3079" y="1622"/>
              <a:ext cx="947" cy="26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19" name="Oval 7"/>
            <p:cNvSpPr>
              <a:spLocks noChangeArrowheads="1"/>
            </p:cNvSpPr>
            <p:nvPr/>
          </p:nvSpPr>
          <p:spPr bwMode="gray">
            <a:xfrm rot="20056323">
              <a:off x="2472" y="3602"/>
              <a:ext cx="949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gray">
            <a:xfrm rot="20056323">
              <a:off x="4270" y="2934"/>
              <a:ext cx="906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gray">
            <a:xfrm>
              <a:off x="317" y="1417"/>
              <a:ext cx="1459" cy="147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gray">
            <a:xfrm>
              <a:off x="1586" y="2704"/>
              <a:ext cx="1399" cy="137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gray">
            <a:xfrm>
              <a:off x="3475" y="1985"/>
              <a:ext cx="1399" cy="137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gray">
            <a:xfrm>
              <a:off x="2406" y="688"/>
              <a:ext cx="1361" cy="1377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0127" name="Text Box 15"/>
            <p:cNvSpPr txBox="1">
              <a:spLocks noChangeArrowheads="1"/>
            </p:cNvSpPr>
            <p:nvPr/>
          </p:nvSpPr>
          <p:spPr bwMode="gray">
            <a:xfrm>
              <a:off x="1039" y="1752"/>
              <a:ext cx="6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Winter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gray">
            <a:xfrm>
              <a:off x="2826" y="1617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Spring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gray">
            <a:xfrm>
              <a:off x="3552" y="2704"/>
              <a:ext cx="8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Summer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7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Autumn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0132" name="Text Box 20"/>
            <p:cNvSpPr txBox="1">
              <a:spLocks noChangeArrowheads="1"/>
            </p:cNvSpPr>
            <p:nvPr/>
          </p:nvSpPr>
          <p:spPr bwMode="gray">
            <a:xfrm>
              <a:off x="1852" y="2159"/>
              <a:ext cx="14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en-US" sz="28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кл.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2176023" y="691146"/>
            <a:ext cx="5638800" cy="487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Seasons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35743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-Cold, warm, hot, wet, dry, sunny, foggy, rainy, snowy, windy, frosty, cloudy, cool.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256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spring.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32" y="504018"/>
            <a:ext cx="1095375" cy="9620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928802"/>
            <a:ext cx="7572428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4000" b="1" dirty="0" err="1" smtClean="0"/>
              <a:t>t’s</a:t>
            </a:r>
            <a:r>
              <a:rPr lang="en-US" sz="4000" b="1" dirty="0" smtClean="0"/>
              <a:t> lovely, lovely spring</a:t>
            </a:r>
            <a:br>
              <a:rPr lang="en-US" sz="4000" b="1" dirty="0" smtClean="0"/>
            </a:br>
            <a:r>
              <a:rPr lang="en-US" sz="4000" b="1" dirty="0" smtClean="0"/>
              <a:t>And birds begin to sing.</a:t>
            </a:r>
            <a:br>
              <a:rPr lang="en-US" sz="4000" b="1" dirty="0" smtClean="0"/>
            </a:br>
            <a:r>
              <a:rPr lang="en-US" sz="4000" b="1" dirty="0" smtClean="0"/>
              <a:t>The sun is very high</a:t>
            </a:r>
            <a:br>
              <a:rPr lang="en-US" sz="4000" b="1" dirty="0" smtClean="0"/>
            </a:br>
            <a:r>
              <a:rPr lang="en-US" sz="4000" b="1" dirty="0" smtClean="0"/>
              <a:t>It’s smiling in the sky.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9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summer.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13400"/>
            <a:ext cx="864096" cy="845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928802"/>
            <a:ext cx="77153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This is the season</a:t>
            </a:r>
            <a:br>
              <a:rPr lang="en-US" sz="3200" b="1" dirty="0" smtClean="0"/>
            </a:br>
            <a:r>
              <a:rPr lang="en-US" sz="3200" b="1" dirty="0" smtClean="0"/>
              <a:t>When fruit grow.</a:t>
            </a:r>
            <a:br>
              <a:rPr lang="en-US" sz="3200" b="1" dirty="0" smtClean="0"/>
            </a:br>
            <a:r>
              <a:rPr lang="en-US" sz="3200" b="1" dirty="0" smtClean="0"/>
              <a:t>I come to the garden</a:t>
            </a:r>
            <a:br>
              <a:rPr lang="en-US" sz="3200" b="1" dirty="0" smtClean="0"/>
            </a:br>
            <a:r>
              <a:rPr lang="en-US" sz="3200" b="1" dirty="0" smtClean="0"/>
              <a:t>And make water flow.</a:t>
            </a:r>
          </a:p>
          <a:p>
            <a:pPr algn="ctr"/>
            <a:r>
              <a:rPr lang="en-US" sz="3200" b="1" dirty="0" smtClean="0"/>
              <a:t>This is the season</a:t>
            </a:r>
            <a:br>
              <a:rPr lang="en-US" sz="3200" b="1" dirty="0" smtClean="0"/>
            </a:br>
            <a:r>
              <a:rPr lang="en-US" sz="3200" b="1" dirty="0" smtClean="0"/>
              <a:t>When days are long.</a:t>
            </a:r>
            <a:br>
              <a:rPr lang="en-US" sz="3200" b="1" dirty="0" smtClean="0"/>
            </a:br>
            <a:r>
              <a:rPr lang="en-US" sz="3200" b="1" dirty="0" smtClean="0"/>
              <a:t>And the sun is high </a:t>
            </a:r>
            <a:br>
              <a:rPr lang="en-US" sz="3200" b="1" dirty="0" smtClean="0"/>
            </a:br>
            <a:r>
              <a:rPr lang="en-US" sz="3200" b="1" dirty="0" smtClean="0"/>
              <a:t>And strong.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99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04850"/>
            <a:ext cx="5638800" cy="707926"/>
          </a:xfrm>
        </p:spPr>
        <p:txBody>
          <a:bodyPr/>
          <a:lstStyle/>
          <a:p>
            <a:pPr algn="ctr"/>
            <a:r>
              <a:rPr lang="en-US" dirty="0" smtClean="0"/>
              <a:t>It is winter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66000"/>
            <a:ext cx="1047750" cy="104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2143116"/>
            <a:ext cx="707236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3200" b="1" dirty="0" smtClean="0"/>
              <a:t>The snow is falling,</a:t>
            </a:r>
            <a:br>
              <a:rPr lang="en-US" sz="3200" b="1" dirty="0" smtClean="0"/>
            </a:br>
            <a:r>
              <a:rPr lang="en-US" sz="3200" b="1" dirty="0" smtClean="0"/>
              <a:t>The north wind is blowing.</a:t>
            </a:r>
            <a:br>
              <a:rPr lang="en-US" sz="3200" b="1" dirty="0" smtClean="0"/>
            </a:br>
            <a:r>
              <a:rPr lang="en-US" sz="3200" b="1" dirty="0" smtClean="0"/>
              <a:t>The ground is white</a:t>
            </a:r>
            <a:br>
              <a:rPr lang="en-US" sz="3200" b="1" dirty="0" smtClean="0"/>
            </a:br>
            <a:r>
              <a:rPr lang="en-US" sz="3200" b="1" dirty="0" smtClean="0"/>
              <a:t>All day and all night.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2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autumn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pogoda-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571480"/>
            <a:ext cx="1219200" cy="1219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1643050"/>
            <a:ext cx="7429552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Yellow, red, green and brown – 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See the leaves come down …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Dancing, dancing in the breeze.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Falling, falling from the trees …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40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71636"/>
          </a:xfr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Where is the weather wetter?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6693" y="396000"/>
            <a:ext cx="864000" cy="584775"/>
          </a:xfrm>
          <a:prstGeom prst="rect">
            <a:avLst/>
          </a:prstGeom>
          <a:solidFill>
            <a:srgbClr val="F3EEDE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797152"/>
            <a:ext cx="4041775" cy="639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373216"/>
            <a:ext cx="3250704" cy="639762"/>
          </a:xfrm>
        </p:spPr>
        <p:txBody>
          <a:bodyPr/>
          <a:lstStyle/>
          <a:p>
            <a:pPr algn="r"/>
            <a:r>
              <a:rPr lang="en-US" dirty="0" smtClean="0"/>
              <a:t>Moscow</a:t>
            </a:r>
            <a:endParaRPr lang="ru-RU" dirty="0"/>
          </a:p>
        </p:txBody>
      </p:sp>
      <p:pic>
        <p:nvPicPr>
          <p:cNvPr id="10" name="Содержимое 9" descr="KMO_071907_00028_1_t210_195423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07489"/>
            <a:ext cx="4040188" cy="2686059"/>
          </a:xfrm>
        </p:spPr>
      </p:pic>
      <p:pic>
        <p:nvPicPr>
          <p:cNvPr id="12" name="Содержимое 11" descr="P1030055-rainy-day-in-Lond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3506"/>
            <a:ext cx="4041775" cy="2367130"/>
          </a:xfrm>
        </p:spPr>
      </p:pic>
    </p:spTree>
    <p:extLst>
      <p:ext uri="{BB962C8B-B14F-4D97-AF65-F5344CB8AC3E}">
        <p14:creationId xmlns:p14="http://schemas.microsoft.com/office/powerpoint/2010/main" val="8004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3gl">
  <a:themeElements>
    <a:clrScheme name="Тема Offic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cdb2004203gl</Template>
  <TotalTime>1081</TotalTime>
  <Words>171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Aharoni</vt:lpstr>
      <vt:lpstr>Arial</vt:lpstr>
      <vt:lpstr>DejaVu Serif</vt:lpstr>
      <vt:lpstr>Franklin Gothic Demi Cond</vt:lpstr>
      <vt:lpstr>Showcard Gothic</vt:lpstr>
      <vt:lpstr>Times New Roman</vt:lpstr>
      <vt:lpstr>Verdana</vt:lpstr>
      <vt:lpstr>Wingdings</vt:lpstr>
      <vt:lpstr>cdb2004203gl</vt:lpstr>
      <vt:lpstr>Image</vt:lpstr>
      <vt:lpstr>Времена года и погода.</vt:lpstr>
      <vt:lpstr>“Seasons and Weather”</vt:lpstr>
      <vt:lpstr>  </vt:lpstr>
      <vt:lpstr>WORDS</vt:lpstr>
      <vt:lpstr>It is spring.</vt:lpstr>
      <vt:lpstr>It is summer. </vt:lpstr>
      <vt:lpstr>It is winter </vt:lpstr>
      <vt:lpstr>It is autumn</vt:lpstr>
      <vt:lpstr>Where is the weather wetter?</vt:lpstr>
      <vt:lpstr>Where is the weather colder?</vt:lpstr>
      <vt:lpstr>It is …..in America</vt:lpstr>
      <vt:lpstr>It is ……in Russia</vt:lpstr>
      <vt:lpstr>It is ……in England</vt:lpstr>
      <vt:lpstr>It is ……in St. Petersburg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 Урок</dc:title>
  <dc:creator>User</dc:creator>
  <cp:lastModifiedBy>Учитель</cp:lastModifiedBy>
  <cp:revision>147</cp:revision>
  <dcterms:created xsi:type="dcterms:W3CDTF">2012-01-26T17:01:09Z</dcterms:created>
  <dcterms:modified xsi:type="dcterms:W3CDTF">2024-10-30T04:44:41Z</dcterms:modified>
</cp:coreProperties>
</file>