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68" r:id="rId5"/>
    <p:sldId id="258" r:id="rId6"/>
    <p:sldId id="259" r:id="rId7"/>
    <p:sldId id="266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73" autoAdjust="0"/>
  </p:normalViewPr>
  <p:slideViewPr>
    <p:cSldViewPr>
      <p:cViewPr varScale="1">
        <p:scale>
          <a:sx n="61" d="100"/>
          <a:sy n="61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54980-DA85-452B-925B-E5E5FB7595C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9AD3F-B548-4407-953A-9BB6DDFB79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4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развития человеческого общества необходимы материальные, инструментальные, энергетические и другие ресурсы, в том числе и информационные.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9AD3F-B548-4407-953A-9BB6DDFB790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Информация представляет собой один из основных, решающих факторов, который определяет развитие технологии и ресурсов в целом. В связи с этим, очень важно понимание не только взаимосвязи развития индустрии информации, компьютеризации, информационных технологий с процессом информатизации, но и определение уровня и степени влияния процесса информатизации на сферу управления и интеллектуальную деятельность человека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9AD3F-B548-4407-953A-9BB6DDFB790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конце XX в. термины информационное общество и информатизация прочно заняли свое место, причём не только в лексиконе специалистов в области информации, но и в лексиконе политических деятелей, экономистов, преподавателей и ученых. В большинстве случаев это понятие ассоциировалось с развитием информационных технологий и средств телекоммуникации, позволяющих на платформе гражданского общества (или, по крайней мере, декларированных его принципов) осуществить новый эволюционный скачок и достойно войти в следующий, 21-й век уже в качестве информационного общества или его начального этапа.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отличие от революций, происходящих в человеческом обществе, каждый информационный "скачок" вперед не уничтожал, а вбирал в себя и усовершенствовал достижения предыдущих этапов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9AD3F-B548-4407-953A-9BB6DDFB790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Настоящее время характеризуется небывалым ростом объема информационных потоков. Это относится практически к любой сфере деятельности человека. Наибольший рост объема информации наблюдается в промышленности, торговле, финансово-банковской и образовательной сферах. Например, в промышленности рост объема информации обусловлен увеличением объема производства, усложнением выпускаемой продукции, используемых материалов, технологического оборудования, расширением внешних и внутренних связей экономических объектов в результате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концентраии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специализации производства.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9AD3F-B548-4407-953A-9BB6DDFB790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D18D6-3137-4473-B999-5201279E328B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D5D1-AD2A-4615-AA0C-E42F71AA0DC3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170-84BC-4425-8E64-EC14C94A27FD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BFEB-134A-4AB2-9C6A-3D0DE10AB2E2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0647-62C0-47D9-9EA4-7108AF19FAB7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80D-779B-4661-82F3-98076FDECC32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64A-6397-4E50-B278-C3998295A43B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81E49-7DA1-4DED-B8ED-9E52423A5CD4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33C8-C9FE-4099-8B2D-444ED7F074EB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38AA1-24AE-4EBD-8633-F138FBFE7D73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D090-F99D-41BA-AAD3-EDA318098D39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BAC6-6FFC-4B10-A475-C6D2500B48A4}" type="datetime1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>
    <p:dissolv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4662849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Роль информационной деятельности в современном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обществе</a:t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Преподаватель-организатор ОБЖ</a:t>
            </a:r>
            <a:b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Полукарова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Е.А.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0" indent="709613"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Информационное общество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общество, в котором большинство работающих занято производством, хранением, переработкой и реализацией информации, особенно высшей ее формы – знаний.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Проблемам информации вообще и управлению как информационному процессу уделяется очень большое внимание, обусловленное следующими объективными процессами:</a:t>
            </a:r>
            <a:b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marL="441325" indent="-441325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/>
              <a:t>•    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человечество переживает информационный взрыв. Рост циркулирующей и хранящейся в обществе информации пришел в противоречие с индивидуальными возможностями человека по ее усвоению;</a:t>
            </a:r>
          </a:p>
          <a:p>
            <a:pPr marL="441325" indent="-441325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•     развитие массово - коммуникационных процессов;</a:t>
            </a:r>
          </a:p>
          <a:p>
            <a:pPr marL="441325" indent="-441325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•     потребность разработки общей теории информации;</a:t>
            </a:r>
          </a:p>
          <a:p>
            <a:pPr marL="441325" indent="-441325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•     развитие кибернетики как науки об управлении;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•    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Проблемам информации вообще и управлению как информационному процессу уделяется очень большое внимание, обусловленное следующими объективными процессами (продолжение):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проникновение информационных технологий в сферы социального бытия;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   исследования в области естественных наук подтверждают роль информации в процессах самоорганизации живой и неживой природы;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   актуализация проблемы устойчивого развития, становление информационной экономики, главной движущей силой которой является информационный потенциал, информационные ресурсы;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   проблема перспективы развития человечества как целостности делает необходимой постановку вопроса о критерии прогресса в современных условиях.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Отличительные черты: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 fontScale="70000" lnSpcReduction="20000"/>
          </a:bodyPr>
          <a:lstStyle/>
          <a:p>
            <a:pPr marL="541338" lvl="0" indent="-541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роли информации, знаний и информационных технологий в жизни общества;</a:t>
            </a:r>
          </a:p>
          <a:p>
            <a:pPr marL="541338" lvl="0" indent="-541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возрастание числа людей, занятых информационными технологиями, коммуникациями и производством информационных продуктов и услуг в валовом внутреннем продукте;</a:t>
            </a:r>
          </a:p>
          <a:p>
            <a:pPr marL="541338" lvl="0" indent="-541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нарастающая информатизация общества с использованием телефонии, радио, телевидения, сети Интернет, а также традиционных и электронных СМИ;</a:t>
            </a:r>
          </a:p>
          <a:p>
            <a:pPr marL="541338" lvl="0" indent="-541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глобального информационного пространства, обеспечивающего: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эффективное информационное взаимодействие людей, 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доступ к мировым информационным ресурсам 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удовлетворение их потребностей в информационных продуктах и услугах.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Основные характеристики информационного общества определяются по следующим критериям:</a:t>
            </a:r>
            <a:b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Технологический: ключевой фактор - информационные технологии, которые широко применяются в производстве, учреждениях, системе образования и в быту.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Социальный: информация выступает в качестве важного стимулятора изменения качества жизни, формируется и утверждается «информационное сознание» при широком доступе к информации.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Экономический: информация составляет ключевой фактор в экономике в качестве ресурса, услуг, товара, источника добавленной стоимости и занятости.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Политический: свобода информации, ведущая к политическому процессу, который характеризуется растущим участием и консенсусом между различными классами и социальными слоями населения.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Культурный: признание культурной ценности информации посредством содействия утверждению информационных ценностей в интересах развития отдельного индивида и общества в целом.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857232"/>
            <a:ext cx="5043494" cy="5268931"/>
          </a:xfrm>
        </p:spPr>
        <p:txBody>
          <a:bodyPr>
            <a:normAutofit/>
          </a:bodyPr>
          <a:lstStyle/>
          <a:p>
            <a:pPr marL="0" indent="350838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Сейчас информационные технологии превратились в самостоятельный и довольно прибыльный вид бизнеса, который направлен на удовлетворение разнообразных информационных потребностей широкого круга пользователей.</a:t>
            </a:r>
          </a:p>
          <a:p>
            <a:endParaRPr lang="ru-RU" dirty="0"/>
          </a:p>
        </p:txBody>
      </p:sp>
      <p:pic>
        <p:nvPicPr>
          <p:cNvPr id="4" name="Picture 4" descr="C:\Users\Амир\Desktop\5 апреля 2012\Аминев Ф.Я\Toshiba_Portege_3500_Tablet_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70293"/>
            <a:ext cx="3000396" cy="3273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643182"/>
            <a:ext cx="8229600" cy="3714776"/>
          </a:xfrm>
        </p:spPr>
        <p:txBody>
          <a:bodyPr>
            <a:normAutofit/>
          </a:bodyPr>
          <a:lstStyle/>
          <a:p>
            <a:pPr marL="0" indent="350838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современных информационных технологий обеспечивает почти мгновенное подключение к любым электронным информационным массивам (таким как базы данных, электронные справочники и энциклопедии, различные оперативные сводки, аналитические обзоры, законодательные и нормативные акты и т.д.), поступающим из международных, региональных и национальных информационных систем и использование их в интересах успешного ведения бизнеса.</a:t>
            </a:r>
          </a:p>
          <a:p>
            <a:endParaRPr lang="ru-RU" dirty="0"/>
          </a:p>
        </p:txBody>
      </p:sp>
      <p:pic>
        <p:nvPicPr>
          <p:cNvPr id="1026" name="Picture 2" descr="C:\Users\Амир\Desktop\5 апреля 2012\Аминев Ф.Я\468480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85728"/>
            <a:ext cx="3619504" cy="2108824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611</Words>
  <Application>Microsoft Office PowerPoint</Application>
  <PresentationFormat>Экран (4:3)</PresentationFormat>
  <Paragraphs>44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Роль информационной деятельности в современном обществе   Преподаватель-организатор ОБЖ Полукарова Е.А.</vt:lpstr>
      <vt:lpstr>Презентация PowerPoint</vt:lpstr>
      <vt:lpstr>Проблемам информации вообще и управлению как информационному процессу уделяется очень большое внимание, обусловленное следующими объективными процессами: </vt:lpstr>
      <vt:lpstr>Проблемам информации вообще и управлению как информационному процессу уделяется очень большое внимание, обусловленное следующими объективными процессами (продолжение):</vt:lpstr>
      <vt:lpstr>Отличительные черты:</vt:lpstr>
      <vt:lpstr>Основные характеристики информационного общества определяются по следующим критериям: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информационной деятельности в современном обществе</dc:title>
  <dc:creator>Амир</dc:creator>
  <cp:lastModifiedBy>user</cp:lastModifiedBy>
  <cp:revision>12</cp:revision>
  <dcterms:created xsi:type="dcterms:W3CDTF">2012-09-04T09:00:53Z</dcterms:created>
  <dcterms:modified xsi:type="dcterms:W3CDTF">2013-06-12T14:06:34Z</dcterms:modified>
</cp:coreProperties>
</file>