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69" r:id="rId3"/>
    <p:sldId id="270" r:id="rId4"/>
    <p:sldId id="271" r:id="rId5"/>
    <p:sldId id="272" r:id="rId6"/>
    <p:sldId id="274" r:id="rId7"/>
    <p:sldId id="273" r:id="rId8"/>
    <p:sldId id="264" r:id="rId9"/>
    <p:sldId id="268" r:id="rId10"/>
    <p:sldId id="261" r:id="rId11"/>
    <p:sldId id="263" r:id="rId12"/>
    <p:sldId id="265" r:id="rId13"/>
    <p:sldId id="275" r:id="rId14"/>
    <p:sldId id="266" r:id="rId15"/>
    <p:sldId id="276" r:id="rId16"/>
    <p:sldId id="259" r:id="rId17"/>
    <p:sldId id="260" r:id="rId18"/>
    <p:sldId id="256" r:id="rId19"/>
    <p:sldId id="257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>
      <p:cViewPr>
        <p:scale>
          <a:sx n="58" d="100"/>
          <a:sy n="58" d="100"/>
        </p:scale>
        <p:origin x="-1104" y="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249369-40A8-4716-A970-4761D8FFC583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5B52AF-DB46-45BF-B7C6-4A41162135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Выпускники нашего техникума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1772816"/>
            <a:ext cx="7175351" cy="3152641"/>
          </a:xfrm>
        </p:spPr>
        <p:txBody>
          <a:bodyPr/>
          <a:lstStyle/>
          <a:p>
            <a:pPr algn="ctr"/>
            <a:r>
              <a:rPr lang="ru-RU" dirty="0" smtClean="0"/>
              <a:t>ГЕРОИ НАШЕГО ВРЕМЕНИ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67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krymsk-region.ru/wp-content/uploads/2021/09/screenshot_20210926-110256_samsung-interne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krymsk-region.ru/wp-content/uploads/2021/09/screenshot_20210926-110256_samsung-interne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 descr="C:\Users\NataSharata\Desktop\30ee5d3c-2310-4335-9122-49676597f15e-appoblgazetamediajtTAAQeex00bF2r6CZzLvMWJ33jzrNS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8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"/>
    </mc:Choice>
    <mc:Fallback xmlns="">
      <p:transition spd="slow" advTm="614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NataSharata\Desktop\T-UDkE8giDCZ-qdRnVjlSOHu6wi_bSuuFiCIaFAMZhT-CO4_Vq8SJGBY8RKFU_z51DXSdC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8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7"/>
    </mc:Choice>
    <mc:Fallback xmlns="">
      <p:transition spd="slow" advTm="1832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originals/04/27/19/042719d012285cff8df238eff2b561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4" y="0"/>
            <a:ext cx="922940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5"/>
    </mc:Choice>
    <mc:Fallback xmlns="">
      <p:transition spd="slow" advTm="1319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zastavki.com/pictures/1920x1080/2014/Creative_Wallpaper_Burn_the_book_in_the_autumn_leaves_081484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31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7"/>
    </mc:Choice>
    <mc:Fallback xmlns="">
      <p:transition spd="slow" advTm="1097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pm1.narvii.com/7062/8864edacd03ebc6b7b7679573591a11065e954ecr1-1600-947v2_uh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priroda.club/uploads/posts/2022-09/1662615736_45-priroda-club-p-pod-lunoi-krasivo-foto-4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 descr="C:\Users\NataSharata\Desktop\1662615736_45-priroda-club-p-pod-lunoi-krasivo-foto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27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3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4"/>
    </mc:Choice>
    <mc:Fallback xmlns="">
      <p:transition spd="slow" advTm="1391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01.fotocdn.net/s128/4d1103ab05e99936/gallery_xl/2911143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5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7"/>
    </mc:Choice>
    <mc:Fallback xmlns="">
      <p:transition spd="slow" advTm="1231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Sharata\Desktop\ВОИНЫ\Чеботарёв фото\2ygX2_EPj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16" y="908720"/>
            <a:ext cx="4349915" cy="579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Sharata\Desktop\ВОИНЫ\Чеботарёв фото\ceHpRcNhYG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9" y="116632"/>
            <a:ext cx="411645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3441" y="260648"/>
            <a:ext cx="417646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Владимир Чеботарев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6"/>
    </mc:Choice>
    <mc:Fallback xmlns="">
      <p:transition spd="slow" advTm="638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Sharata\Desktop\ВОИНЫ\Чеботарёв фото\gHMugPhj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Sharata\Desktop\ВОИНЫ\Чеботарёв фото\Безымянн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56" y="116633"/>
            <a:ext cx="42767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3441" y="5926813"/>
            <a:ext cx="417646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Владимир Чеботарев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35"/>
    </mc:Choice>
    <mc:Fallback xmlns="">
      <p:transition spd="slow" advClick="0" advTm="623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Sharata\Desktop\ВОИНЫ\Фото\Шаку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1" y="404664"/>
            <a:ext cx="4892900" cy="48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taSharata\Desktop\ВОИНЫ\Фото\Шакуро 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464"/>
            <a:ext cx="3965034" cy="561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5999" y="5496985"/>
            <a:ext cx="417646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Георгий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Шакуро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8"/>
    </mc:Choice>
    <mc:Fallback xmlns="">
      <p:transition spd="slow" advTm="620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Sharata\Desktop\ВОИНЫ\Фото\Шакуро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4498"/>
            <a:ext cx="5421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96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4"/>
    </mc:Choice>
    <mc:Fallback xmlns="">
      <p:transition spd="slow" advTm="637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s9.pikabu.ru/post_img/2017/07/27/8/og_og_150116302223427576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NataSharata\Desktop\og_og_15011630222342757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leksandr_Marshal_-_Ukhodyat_blizkie_481861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267"/>
    </mc:Choice>
    <mc:Fallback xmlns="">
      <p:transition spd="slow" advClick="0" advTm="1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Sharata\Desktop\ВОИНЫ\Чеботарёв фото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80"/>
            <a:ext cx="42767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694" y="5643104"/>
            <a:ext cx="417646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Владимир Чеботарев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NataSharata\Desktop\ВОИНЫ\Фото\Шакуро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60" y="6514"/>
            <a:ext cx="4340142" cy="54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7538" y="5616624"/>
            <a:ext cx="417646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Георгий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Шакуро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1"/>
    </mc:Choice>
    <mc:Fallback xmlns="">
      <p:transition spd="slow" advTm="1662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asfokus.ru/images/photos/medium/b676498f949fbbd79130563fe3126b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36"/>
            <a:ext cx="9143999" cy="684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1"/>
    </mc:Choice>
    <mc:Fallback xmlns="">
      <p:transition spd="slow" advTm="516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Sharata\Desktop\72781_1615920720_6050fe5031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6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1"/>
    </mc:Choice>
    <mc:Fallback xmlns="">
      <p:transition spd="slow" advTm="726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dzeninfra.ru/get-zen_doc/2359038/pub_630bb7891aa2a75ead051bb1_630bb9f25847ad612e7e2e4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7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6"/>
    </mc:Choice>
    <mc:Fallback xmlns="">
      <p:transition spd="slow" advTm="591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taSharata\Desktop\horizon-cloud-sky-sunrise-sunset-skyline-morning-dawn-atmosphere-dusk-evening-darkness-afterglow-meteorological-phenomenon-red-sky-at-morning-26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9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4"/>
    </mc:Choice>
    <mc:Fallback xmlns="">
      <p:transition spd="slow" advTm="1248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kartinkin.net/uploads/posts/2022-03/1646875206_39-kartinkin-net-p-kartinki-dlya-dushi-so-smislom-4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C:\Users\NataSharata\Desktop\1646875206_39-kartinkin-net-p-kartinki-dlya-dushi-so-smislom-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"/>
    </mc:Choice>
    <mc:Fallback xmlns="">
      <p:transition spd="slow" advTm="1069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ytimg.com/vi/DSTYptBPTu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" y="0"/>
            <a:ext cx="9168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8184" y="4870762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Навсегда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16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9"/>
    </mc:Choice>
    <mc:Fallback xmlns="">
      <p:transition spd="slow" advTm="791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ataSharata\Desktop\ВОИНЫ\Чеботарёв фото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80"/>
            <a:ext cx="42767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694" y="5643104"/>
            <a:ext cx="417646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Владимир Чеботарев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NataSharata\Desktop\ВОИНЫ\Фото\Шакуро —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60" y="6514"/>
            <a:ext cx="4340142" cy="548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7538" y="5616624"/>
            <a:ext cx="4176464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Георгий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Шакуро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"/>
    </mc:Choice>
    <mc:Fallback xmlns="">
      <p:transition spd="slow" advTm="627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286</TotalTime>
  <Words>21</Words>
  <Application>Microsoft Office PowerPoint</Application>
  <PresentationFormat>Экран (4:3)</PresentationFormat>
  <Paragraphs>10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ГЕРОИ НАШЕГО ВРЕМЕНИ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14</cp:revision>
  <dcterms:created xsi:type="dcterms:W3CDTF">2023-02-09T14:30:59Z</dcterms:created>
  <dcterms:modified xsi:type="dcterms:W3CDTF">2024-09-02T17:34:51Z</dcterms:modified>
</cp:coreProperties>
</file>