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58" r:id="rId7"/>
    <p:sldId id="260" r:id="rId8"/>
    <p:sldId id="261" r:id="rId9"/>
    <p:sldId id="265" r:id="rId10"/>
    <p:sldId id="267" r:id="rId11"/>
    <p:sldId id="272" r:id="rId12"/>
    <p:sldId id="268" r:id="rId13"/>
    <p:sldId id="271" r:id="rId14"/>
    <p:sldId id="270" r:id="rId15"/>
    <p:sldId id="269" r:id="rId16"/>
    <p:sldId id="274" r:id="rId17"/>
    <p:sldId id="273" r:id="rId18"/>
    <p:sldId id="275" r:id="rId19"/>
    <p:sldId id="276" r:id="rId20"/>
    <p:sldId id="26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99761-0A64-4EEC-83E6-67DF1DBCE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2412" y="1028833"/>
            <a:ext cx="10592602" cy="2896981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 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               </a:t>
            </a:r>
            <a:r>
              <a:rPr lang="ru-RU" sz="3600" b="1" dirty="0"/>
              <a:t>Опыт работы на тему: </a:t>
            </a:r>
            <a:br>
              <a:rPr lang="ru-RU" sz="3600" b="1" dirty="0"/>
            </a:br>
            <a:r>
              <a:rPr lang="ru-RU" b="1" dirty="0"/>
              <a:t>«Квесты и игры со старшими дошкольниками»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FE75A2-1A20-432E-A74E-AF6E41761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148" y="5486267"/>
            <a:ext cx="4841508" cy="98191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Дворниченко Н.В., педагог-психолог</a:t>
            </a:r>
          </a:p>
          <a:p>
            <a:r>
              <a:rPr lang="ru-RU" dirty="0"/>
              <a:t>высшей категории</a:t>
            </a:r>
          </a:p>
          <a:p>
            <a:r>
              <a:rPr lang="ru-RU" dirty="0"/>
              <a:t>ГБДОУ ЛНР «ЯСЛИ-САД № 79»</a:t>
            </a:r>
          </a:p>
        </p:txBody>
      </p:sp>
    </p:spTree>
    <p:extLst>
      <p:ext uri="{BB962C8B-B14F-4D97-AF65-F5344CB8AC3E}">
        <p14:creationId xmlns:p14="http://schemas.microsoft.com/office/powerpoint/2010/main" val="2471946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A3653-3F6E-4C05-A674-EEA2CC07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Квест-игра «мудрость Конфуция»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6187BC-F8A2-45C6-ABAE-4A5F2F307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600" dirty="0"/>
              <a:t>Задание 1. ТЕМА «СЕМЬЯ»</a:t>
            </a:r>
          </a:p>
          <a:p>
            <a:endParaRPr lang="ru-RU" dirty="0"/>
          </a:p>
          <a:p>
            <a:r>
              <a:rPr lang="ru-RU" dirty="0"/>
              <a:t>Разгадайте и объясните ассоциации ребуса:</a:t>
            </a:r>
          </a:p>
          <a:p>
            <a:pPr marL="0" indent="0">
              <a:buNone/>
            </a:pPr>
            <a:r>
              <a:rPr lang="ru-RU" sz="19600" dirty="0"/>
              <a:t>7я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AA635-0CD6-482C-9537-6BFA2233265E}"/>
              </a:ext>
            </a:extLst>
          </p:cNvPr>
          <p:cNvSpPr txBox="1"/>
          <p:nvPr/>
        </p:nvSpPr>
        <p:spPr>
          <a:xfrm>
            <a:off x="9241971" y="5308431"/>
            <a:ext cx="29500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ВЫ ЗАРАБОТАЛИ ПАЗЛ:</a:t>
            </a:r>
          </a:p>
          <a:p>
            <a:r>
              <a:rPr lang="ru-RU" sz="6000" dirty="0"/>
              <a:t>«ЭТО»</a:t>
            </a:r>
          </a:p>
        </p:txBody>
      </p:sp>
    </p:spTree>
    <p:extLst>
      <p:ext uri="{BB962C8B-B14F-4D97-AF65-F5344CB8AC3E}">
        <p14:creationId xmlns:p14="http://schemas.microsoft.com/office/powerpoint/2010/main" val="727344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4417A-9668-4644-B2FD-654EF462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62242"/>
            <a:ext cx="8610600" cy="1293028"/>
          </a:xfrm>
        </p:spPr>
        <p:txBody>
          <a:bodyPr/>
          <a:lstStyle/>
          <a:p>
            <a:r>
              <a:rPr lang="ru-RU" dirty="0"/>
              <a:t>Квест-игра «мудрость Конфуция»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1E735B-4C21-43B3-ADCB-F1B56FC7C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/>
              <a:t>Задание 2. ТЕМА «МОЙ ГОРОД»</a:t>
            </a:r>
            <a:endParaRPr lang="ru-RU" dirty="0"/>
          </a:p>
          <a:p>
            <a:r>
              <a:rPr lang="ru-RU" dirty="0"/>
              <a:t>Кто изображен на фото?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8487B5-75E1-4697-BDD1-D264E3DD0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122" y="3340303"/>
            <a:ext cx="2639797" cy="35176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9F5FDE-7E6A-4B31-881D-702250023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486" y="3319131"/>
            <a:ext cx="2923597" cy="3497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6A747-3AE8-435F-8F3E-065B66F2D709}"/>
              </a:ext>
            </a:extLst>
          </p:cNvPr>
          <p:cNvSpPr txBox="1"/>
          <p:nvPr/>
        </p:nvSpPr>
        <p:spPr>
          <a:xfrm>
            <a:off x="9161314" y="5693810"/>
            <a:ext cx="2923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 ЗАРАБОТАЛИ ПАЗЛ:</a:t>
            </a:r>
          </a:p>
          <a:p>
            <a:r>
              <a:rPr lang="ru-RU" sz="3600" dirty="0"/>
              <a:t>«ЭТО»</a:t>
            </a:r>
          </a:p>
        </p:txBody>
      </p:sp>
    </p:spTree>
    <p:extLst>
      <p:ext uri="{BB962C8B-B14F-4D97-AF65-F5344CB8AC3E}">
        <p14:creationId xmlns:p14="http://schemas.microsoft.com/office/powerpoint/2010/main" val="1476299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4417A-9668-4644-B2FD-654EF462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62242"/>
            <a:ext cx="8610600" cy="1293028"/>
          </a:xfrm>
        </p:spPr>
        <p:txBody>
          <a:bodyPr/>
          <a:lstStyle/>
          <a:p>
            <a:r>
              <a:rPr lang="ru-RU" dirty="0"/>
              <a:t>Квест-игра «мудрость Конфуция»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1E735B-4C21-43B3-ADCB-F1B56FC7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55270"/>
            <a:ext cx="3788229" cy="4363415"/>
          </a:xfrm>
        </p:spPr>
        <p:txBody>
          <a:bodyPr>
            <a:normAutofit/>
          </a:bodyPr>
          <a:lstStyle/>
          <a:p>
            <a:r>
              <a:rPr lang="ru-RU" sz="3600" dirty="0"/>
              <a:t>Задание 3. ТЕМА «ЛУГАНСКАЯ НАРОДНАЯ РЕСПУБЛИКА»</a:t>
            </a:r>
            <a:endParaRPr lang="ru-RU" dirty="0"/>
          </a:p>
          <a:p>
            <a:r>
              <a:rPr lang="ru-RU" dirty="0"/>
              <a:t>Назовите цвета флага ЛНР и расшифруйте символику его цвета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2D53D6-5C22-4BB4-95AA-CC2C27A6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38" y="2097532"/>
            <a:ext cx="3546952" cy="2366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06D8D2-07DD-4170-AF84-7C0DF0528DAE}"/>
              </a:ext>
            </a:extLst>
          </p:cNvPr>
          <p:cNvSpPr txBox="1"/>
          <p:nvPr/>
        </p:nvSpPr>
        <p:spPr>
          <a:xfrm>
            <a:off x="9677400" y="2296886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C89A5-D682-40EF-8E90-EEEA58670EE5}"/>
              </a:ext>
            </a:extLst>
          </p:cNvPr>
          <p:cNvSpPr txBox="1"/>
          <p:nvPr/>
        </p:nvSpPr>
        <p:spPr>
          <a:xfrm>
            <a:off x="8077200" y="1855270"/>
            <a:ext cx="39079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Цвета флага ЛНР означают:</a:t>
            </a:r>
          </a:p>
          <a:p>
            <a:r>
              <a:rPr lang="ru-RU" sz="3600" dirty="0">
                <a:solidFill>
                  <a:schemeClr val="accent6"/>
                </a:solidFill>
              </a:rPr>
              <a:t>Голубой</a:t>
            </a:r>
            <a:r>
              <a:rPr lang="ru-RU" dirty="0">
                <a:solidFill>
                  <a:schemeClr val="accent6"/>
                </a:solidFill>
              </a:rPr>
              <a:t> </a:t>
            </a:r>
            <a:r>
              <a:rPr lang="ru-RU" dirty="0"/>
              <a:t>—символ высокой энергии, а также цветом Богоматери;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Синий</a:t>
            </a:r>
            <a:r>
              <a:rPr lang="ru-RU" dirty="0"/>
              <a:t> — обозначает упорство и постоянство. </a:t>
            </a:r>
          </a:p>
          <a:p>
            <a:r>
              <a:rPr lang="ru-RU" sz="3600" dirty="0">
                <a:solidFill>
                  <a:srgbClr val="FF0000"/>
                </a:solidFill>
              </a:rPr>
              <a:t>Красный </a:t>
            </a:r>
            <a:r>
              <a:rPr lang="ru-RU" dirty="0"/>
              <a:t>— воля к победе и могущество народа.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197B949-C285-41C3-A3D0-179766F2A4AA}"/>
              </a:ext>
            </a:extLst>
          </p:cNvPr>
          <p:cNvSpPr/>
          <p:nvPr/>
        </p:nvSpPr>
        <p:spPr>
          <a:xfrm>
            <a:off x="8621486" y="5964453"/>
            <a:ext cx="62375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 ЗАРАБОТАЛИ ПАЗЛ:</a:t>
            </a:r>
          </a:p>
          <a:p>
            <a:r>
              <a:rPr lang="ru-RU" sz="3200" dirty="0"/>
              <a:t>«ГОСУДАРСТВО»</a:t>
            </a:r>
          </a:p>
        </p:txBody>
      </p:sp>
    </p:spTree>
    <p:extLst>
      <p:ext uri="{BB962C8B-B14F-4D97-AF65-F5344CB8AC3E}">
        <p14:creationId xmlns:p14="http://schemas.microsoft.com/office/powerpoint/2010/main" val="362421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4417A-9668-4644-B2FD-654EF462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62242"/>
            <a:ext cx="8610600" cy="1293028"/>
          </a:xfrm>
        </p:spPr>
        <p:txBody>
          <a:bodyPr/>
          <a:lstStyle/>
          <a:p>
            <a:r>
              <a:rPr lang="ru-RU" dirty="0"/>
              <a:t>Квест-игра «мудрость Конфуция»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1E735B-4C21-43B3-ADCB-F1B56FC7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6074229" cy="4024125"/>
          </a:xfrm>
        </p:spPr>
        <p:txBody>
          <a:bodyPr>
            <a:normAutofit/>
          </a:bodyPr>
          <a:lstStyle/>
          <a:p>
            <a:r>
              <a:rPr lang="ru-RU" sz="3600" dirty="0"/>
              <a:t>Задание 4. ТЕМА «ГОСУДАРСТВО»</a:t>
            </a:r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Что является государственными символами России?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66D781-ABBF-4545-8F27-138200CFE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097" y="1757363"/>
            <a:ext cx="5166274" cy="366372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A17DF33-AF83-461D-B4AB-DB332981EAE8}"/>
              </a:ext>
            </a:extLst>
          </p:cNvPr>
          <p:cNvSpPr/>
          <p:nvPr/>
        </p:nvSpPr>
        <p:spPr>
          <a:xfrm>
            <a:off x="8098971" y="5754434"/>
            <a:ext cx="40930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 ЗАРАБОТАЛИ ПАЗЛ:</a:t>
            </a:r>
          </a:p>
          <a:p>
            <a:r>
              <a:rPr lang="ru-RU" sz="3200" dirty="0"/>
              <a:t>«ГОСУДАРСТВО»</a:t>
            </a:r>
          </a:p>
        </p:txBody>
      </p:sp>
    </p:spTree>
    <p:extLst>
      <p:ext uri="{BB962C8B-B14F-4D97-AF65-F5344CB8AC3E}">
        <p14:creationId xmlns:p14="http://schemas.microsoft.com/office/powerpoint/2010/main" val="1116520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4417A-9668-4644-B2FD-654EF462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62242"/>
            <a:ext cx="8610600" cy="1293028"/>
          </a:xfrm>
        </p:spPr>
        <p:txBody>
          <a:bodyPr/>
          <a:lstStyle/>
          <a:p>
            <a:r>
              <a:rPr lang="ru-RU" dirty="0"/>
              <a:t>Квест-игра «мудрость Конфуция»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1E735B-4C21-43B3-ADCB-F1B56FC7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5635592" cy="4024125"/>
          </a:xfrm>
        </p:spPr>
        <p:txBody>
          <a:bodyPr>
            <a:normAutofit/>
          </a:bodyPr>
          <a:lstStyle/>
          <a:p>
            <a:r>
              <a:rPr lang="ru-RU" sz="3600" dirty="0"/>
              <a:t>Задание 5. ТЕМА «ГОСУДАРСТВО»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Какие еще символы России вам известны?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BD8990-093D-43DD-84BC-297D89199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849" y="2194560"/>
            <a:ext cx="5184808" cy="35530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87F177-2CCF-4C57-930B-B6632042D681}"/>
              </a:ext>
            </a:extLst>
          </p:cNvPr>
          <p:cNvSpPr/>
          <p:nvPr/>
        </p:nvSpPr>
        <p:spPr>
          <a:xfrm>
            <a:off x="8795657" y="5976287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ВЫ ЗАРАБОТАЛИ ПАЗЛ:</a:t>
            </a:r>
          </a:p>
          <a:p>
            <a:r>
              <a:rPr lang="ru-RU" sz="3200" dirty="0"/>
              <a:t>«СЕМЬЯ»</a:t>
            </a:r>
          </a:p>
        </p:txBody>
      </p:sp>
    </p:spTree>
    <p:extLst>
      <p:ext uri="{BB962C8B-B14F-4D97-AF65-F5344CB8AC3E}">
        <p14:creationId xmlns:p14="http://schemas.microsoft.com/office/powerpoint/2010/main" val="3226769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4417A-9668-4644-B2FD-654EF462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62242"/>
            <a:ext cx="8610600" cy="1293028"/>
          </a:xfrm>
        </p:spPr>
        <p:txBody>
          <a:bodyPr/>
          <a:lstStyle/>
          <a:p>
            <a:r>
              <a:rPr lang="ru-RU" dirty="0"/>
              <a:t>Квест-игра «мудрость Конфуция»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1E735B-4C21-43B3-ADCB-F1B56FC7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1"/>
            <a:ext cx="5310740" cy="3128554"/>
          </a:xfrm>
        </p:spPr>
        <p:txBody>
          <a:bodyPr>
            <a:normAutofit/>
          </a:bodyPr>
          <a:lstStyle/>
          <a:p>
            <a:r>
              <a:rPr lang="ru-RU" sz="3600" dirty="0"/>
              <a:t>Задание 6. ТЕМА «ГОСУДАРСТВО»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r>
              <a:rPr lang="ru-RU" dirty="0"/>
              <a:t>Расшифруйте каждый цвет флага России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372465-DEB2-4A43-99E5-5597B010A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694" y="1907327"/>
            <a:ext cx="5070506" cy="34784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751CA2-425B-4596-9812-E96622436C06}"/>
              </a:ext>
            </a:extLst>
          </p:cNvPr>
          <p:cNvSpPr/>
          <p:nvPr/>
        </p:nvSpPr>
        <p:spPr>
          <a:xfrm>
            <a:off x="8458200" y="5699104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ВЫ ЗАРАБОТАЛИ ПАЗЛ:</a:t>
            </a:r>
          </a:p>
          <a:p>
            <a:r>
              <a:rPr lang="ru-RU" sz="3200" dirty="0"/>
              <a:t>«СЕМЬЯ»</a:t>
            </a:r>
          </a:p>
        </p:txBody>
      </p:sp>
    </p:spTree>
    <p:extLst>
      <p:ext uri="{BB962C8B-B14F-4D97-AF65-F5344CB8AC3E}">
        <p14:creationId xmlns:p14="http://schemas.microsoft.com/office/powerpoint/2010/main" val="1611222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4417A-9668-4644-B2FD-654EF462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62242"/>
            <a:ext cx="8610600" cy="1293028"/>
          </a:xfrm>
        </p:spPr>
        <p:txBody>
          <a:bodyPr/>
          <a:lstStyle/>
          <a:p>
            <a:r>
              <a:rPr lang="ru-RU" dirty="0"/>
              <a:t>Квест-игра «мудрость Конфуция»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1E735B-4C21-43B3-ADCB-F1B56FC7C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/>
              <a:t>Задание 7. ТЕМА «ГРАЖДАНСКАЯ ОБОРОНА»</a:t>
            </a:r>
          </a:p>
          <a:p>
            <a:r>
              <a:rPr lang="ru-RU" dirty="0"/>
              <a:t>Что общего между деревом и винтовкой?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B5063E-4769-4AA0-9765-E35926137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36" y="3429000"/>
            <a:ext cx="3113314" cy="31133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40C505-2C96-46A8-9564-485763BC7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106" y="3429000"/>
            <a:ext cx="2618014" cy="31427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A94793-8193-4C07-B823-8A595F222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313" y="4376057"/>
            <a:ext cx="1243360" cy="94909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814D7E-9D5B-4ADE-92AC-18F6A59BFB8F}"/>
              </a:ext>
            </a:extLst>
          </p:cNvPr>
          <p:cNvSpPr/>
          <p:nvPr/>
        </p:nvSpPr>
        <p:spPr>
          <a:xfrm>
            <a:off x="9004776" y="5696201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ВЫ ЗАРАБОТАЛИ ПАЗЛ:</a:t>
            </a:r>
          </a:p>
          <a:p>
            <a:r>
              <a:rPr lang="ru-RU" sz="3200" dirty="0"/>
              <a:t>«БОЛЬШАЯ»</a:t>
            </a:r>
          </a:p>
        </p:txBody>
      </p:sp>
    </p:spTree>
    <p:extLst>
      <p:ext uri="{BB962C8B-B14F-4D97-AF65-F5344CB8AC3E}">
        <p14:creationId xmlns:p14="http://schemas.microsoft.com/office/powerpoint/2010/main" val="3989736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4417A-9668-4644-B2FD-654EF462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62242"/>
            <a:ext cx="8610600" cy="1293028"/>
          </a:xfrm>
        </p:spPr>
        <p:txBody>
          <a:bodyPr/>
          <a:lstStyle/>
          <a:p>
            <a:r>
              <a:rPr lang="ru-RU" dirty="0"/>
              <a:t>Квест-игра «мудрость Конфуция»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1E735B-4C21-43B3-ADCB-F1B56FC7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6117771" cy="4024125"/>
          </a:xfrm>
        </p:spPr>
        <p:txBody>
          <a:bodyPr/>
          <a:lstStyle/>
          <a:p>
            <a:r>
              <a:rPr lang="ru-RU" sz="3600" dirty="0"/>
              <a:t>Задание 8. ТЕМА «ПАТРИОТЫ РОДИНЫ»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Как называется полосатая рубашка?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3376A5-FA42-4C4E-9EBC-EA697CE6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571" y="1919692"/>
            <a:ext cx="3880757" cy="388075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B8CC7BC-20B0-4D1C-9F0D-C09EFAAA20D7}"/>
              </a:ext>
            </a:extLst>
          </p:cNvPr>
          <p:cNvSpPr/>
          <p:nvPr/>
        </p:nvSpPr>
        <p:spPr>
          <a:xfrm>
            <a:off x="8904515" y="5864871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ВЫ ЗАРАБОТАЛИ ПАЗЛ:</a:t>
            </a:r>
          </a:p>
          <a:p>
            <a:r>
              <a:rPr lang="ru-RU" sz="3200" dirty="0"/>
              <a:t>«МАЛЕНЬКОЕ»</a:t>
            </a:r>
          </a:p>
        </p:txBody>
      </p:sp>
    </p:spTree>
    <p:extLst>
      <p:ext uri="{BB962C8B-B14F-4D97-AF65-F5344CB8AC3E}">
        <p14:creationId xmlns:p14="http://schemas.microsoft.com/office/powerpoint/2010/main" val="2267061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4417A-9668-4644-B2FD-654EF462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62242"/>
            <a:ext cx="8610600" cy="1293028"/>
          </a:xfrm>
        </p:spPr>
        <p:txBody>
          <a:bodyPr/>
          <a:lstStyle/>
          <a:p>
            <a:r>
              <a:rPr lang="ru-RU" dirty="0"/>
              <a:t>Квест-игра «мудрость Конфуция»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1E735B-4C21-43B3-ADCB-F1B56FC7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7" y="1970314"/>
            <a:ext cx="3729717" cy="37882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600" dirty="0"/>
              <a:t>ИТОГОВОЕ ЗАДАНИЕ</a:t>
            </a:r>
          </a:p>
          <a:p>
            <a:pPr marL="0" indent="0">
              <a:buNone/>
            </a:pPr>
            <a:r>
              <a:rPr lang="ru-RU" dirty="0"/>
              <a:t>Соберите цитату известного философа из собранных слов:</a:t>
            </a:r>
          </a:p>
          <a:p>
            <a:pPr marL="0" indent="0">
              <a:buNone/>
            </a:pPr>
            <a:endParaRPr lang="ru-RU" dirty="0"/>
          </a:p>
          <a:p>
            <a:pPr>
              <a:buFontTx/>
              <a:buChar char="-"/>
            </a:pPr>
            <a:r>
              <a:rPr lang="ru-RU" dirty="0"/>
              <a:t>ЭТО</a:t>
            </a:r>
          </a:p>
          <a:p>
            <a:pPr>
              <a:buFontTx/>
              <a:buChar char="-"/>
            </a:pPr>
            <a:r>
              <a:rPr lang="ru-RU" dirty="0"/>
              <a:t>ЭТО</a:t>
            </a:r>
          </a:p>
          <a:p>
            <a:pPr>
              <a:buFontTx/>
              <a:buChar char="-"/>
            </a:pPr>
            <a:r>
              <a:rPr lang="ru-RU" dirty="0"/>
              <a:t>СЕМЬЯ</a:t>
            </a:r>
          </a:p>
          <a:p>
            <a:pPr>
              <a:buFontTx/>
              <a:buChar char="-"/>
            </a:pPr>
            <a:r>
              <a:rPr lang="ru-RU" dirty="0"/>
              <a:t>СЕМЬЯ</a:t>
            </a:r>
          </a:p>
          <a:p>
            <a:pPr>
              <a:buFontTx/>
              <a:buChar char="-"/>
            </a:pPr>
            <a:r>
              <a:rPr lang="ru-RU" dirty="0"/>
              <a:t>ГОСУДАРСТВО</a:t>
            </a:r>
          </a:p>
          <a:p>
            <a:pPr>
              <a:buFontTx/>
              <a:buChar char="-"/>
            </a:pPr>
            <a:r>
              <a:rPr lang="ru-RU" dirty="0"/>
              <a:t>ГОСУДАРСТВО</a:t>
            </a:r>
          </a:p>
          <a:p>
            <a:pPr>
              <a:buFontTx/>
              <a:buChar char="-"/>
            </a:pPr>
            <a:r>
              <a:rPr lang="ru-RU" dirty="0"/>
              <a:t>БОЛЬШАЯ</a:t>
            </a:r>
          </a:p>
          <a:p>
            <a:pPr>
              <a:buFontTx/>
              <a:buChar char="-"/>
            </a:pPr>
            <a:r>
              <a:rPr lang="ru-RU" dirty="0"/>
              <a:t>МАЛЕНЬКОЕ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21DD82-898E-477F-8FEC-A795032A4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74" y="1970314"/>
            <a:ext cx="8713323" cy="446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48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4417A-9668-4644-B2FD-654EF462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62242"/>
            <a:ext cx="8610600" cy="1293028"/>
          </a:xfrm>
        </p:spPr>
        <p:txBody>
          <a:bodyPr/>
          <a:lstStyle/>
          <a:p>
            <a:r>
              <a:rPr lang="ru-RU" dirty="0"/>
              <a:t>Квест-игра «мудрость Конфуция»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1E735B-4C21-43B3-ADCB-F1B56FC7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4" y="1975015"/>
            <a:ext cx="4343400" cy="12930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FF0000"/>
                </a:solidFill>
              </a:rPr>
              <a:t>ПОЗДРАВЛЯЕМ: правильный ответ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33435-6BC4-44DE-AEDC-F2F5769D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201" y="1803215"/>
            <a:ext cx="6739713" cy="50547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FB7BD-49A0-45EF-9808-CBE922527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585" y="3568143"/>
            <a:ext cx="2326030" cy="20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1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90754-7B45-4AEF-A2ED-14F5BAB78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03555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«Квесты и игры со старшими дошкольниками»  </a:t>
            </a:r>
            <a:br>
              <a:rPr lang="ru-RU" dirty="0"/>
            </a:br>
            <a:r>
              <a:rPr lang="ru-RU" b="1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6EDB47-6EA6-4162-AD72-01BB26294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62" y="2088682"/>
            <a:ext cx="11063438" cy="4130004"/>
          </a:xfrm>
        </p:spPr>
        <p:txBody>
          <a:bodyPr/>
          <a:lstStyle/>
          <a:p>
            <a:r>
              <a:rPr lang="ru-RU" i="1" dirty="0"/>
              <a:t> Квест – от английского </a:t>
            </a:r>
            <a:r>
              <a:rPr lang="ru-RU" i="1" dirty="0" err="1"/>
              <a:t>Quest</a:t>
            </a:r>
            <a:r>
              <a:rPr lang="ru-RU" i="1" dirty="0"/>
              <a:t> – обозначает поиск или приключение, потому квест-игры предполагают наличие определенных задач, которые нужно достичь, но для этого необходимо преодолеть преграды и трудности. Проводить такие занятия можно в детском саду, в помещении, на улице, с инвентарем и без него.</a:t>
            </a:r>
            <a:endParaRPr lang="ru-RU" dirty="0"/>
          </a:p>
          <a:p>
            <a:endParaRPr lang="ru-RU" dirty="0"/>
          </a:p>
          <a:p>
            <a:r>
              <a:rPr lang="ru-RU" i="1" dirty="0"/>
              <a:t>Квест-игра для дошкольников позволяет сочетать в одном занятии игровую деятельность, обучение, соревновательный момент, самостоятельный поиск решения и командную стратегию для достижения поставленной цели.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312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6D65EE-4CDD-41CB-A989-C81E514A1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3554"/>
            <a:ext cx="12192000" cy="80370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86B771-7F3B-44B2-9DB6-2ED7C9A6F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028" y="2917370"/>
            <a:ext cx="3679371" cy="36793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0540DF-5EC4-4F93-848F-C3834F068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1" y="2917369"/>
            <a:ext cx="4514850" cy="367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3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59297-5D4F-477D-9EA3-604F1CAAC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Благодаря квест-играм удается решить такие задачи: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358D6B-70BA-4035-8E47-07C38F30E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1867301"/>
            <a:ext cx="11675444" cy="4677877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dirty="0"/>
              <a:t>    научить детей планировать свою деятельность и прогнозировать результат (навыки произвольного поведения);</a:t>
            </a:r>
          </a:p>
          <a:p>
            <a:r>
              <a:rPr lang="ru-RU" dirty="0"/>
              <a:t>    обучить основам самоанализа (понимание и установление причинно-следственных связей);</a:t>
            </a:r>
          </a:p>
          <a:p>
            <a:r>
              <a:rPr lang="ru-RU" dirty="0"/>
              <a:t>    научить детей работать в коллективе (коммуникативные навыки);</a:t>
            </a:r>
          </a:p>
          <a:p>
            <a:r>
              <a:rPr lang="ru-RU" dirty="0"/>
              <a:t>    развивать целеустремленность и стремление к победе (формирование активности и инициативы);</a:t>
            </a:r>
          </a:p>
          <a:p>
            <a:r>
              <a:rPr lang="ru-RU" dirty="0"/>
              <a:t>    создать оптимальную и комфортную рабочую среду (сплочение детского коллектива);</a:t>
            </a:r>
          </a:p>
          <a:p>
            <a:r>
              <a:rPr lang="ru-RU" dirty="0"/>
              <a:t>    развить физические качества, творческие способности, психические процессы, жизненные позиции детей (реализация программных требований по ФОП ДО).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             РАЗВИТИЕ ЖИЗНЕННОЙ КОМПЕТЕНТНОСТИ</a:t>
            </a:r>
          </a:p>
        </p:txBody>
      </p:sp>
    </p:spTree>
    <p:extLst>
      <p:ext uri="{BB962C8B-B14F-4D97-AF65-F5344CB8AC3E}">
        <p14:creationId xmlns:p14="http://schemas.microsoft.com/office/powerpoint/2010/main" val="3834651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E4CA4-8B52-4918-9485-785E3D96E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 квестах задействуются все виды деятельности: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4CDEBA-E9FF-4E84-9FF1-45BDF3B83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9" y="1694046"/>
            <a:ext cx="10976811" cy="4524639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dirty="0"/>
              <a:t>    игровая (дидактическая, подвижная, спортивная);</a:t>
            </a:r>
          </a:p>
          <a:p>
            <a:r>
              <a:rPr lang="ru-RU" dirty="0"/>
              <a:t>    социально-коммуникативная (развитие речи, основы здоровья и безопасной жизнедеятельности);</a:t>
            </a:r>
          </a:p>
          <a:p>
            <a:r>
              <a:rPr lang="ru-RU" dirty="0"/>
              <a:t>    художественно-изобразительная (рисование, собирание конструктора, лепка и др.);</a:t>
            </a:r>
          </a:p>
          <a:p>
            <a:r>
              <a:rPr lang="ru-RU" dirty="0"/>
              <a:t>    познавательно-исследовательская (игры о ОБЖ, космосе, ознакомлении с окружающим, математике, и др.);</a:t>
            </a:r>
          </a:p>
          <a:p>
            <a:r>
              <a:rPr lang="ru-RU" dirty="0"/>
              <a:t>    театрально-музыкальная (элементы танцев, рассказ стихов, цитирование и др.);</a:t>
            </a:r>
          </a:p>
          <a:p>
            <a:r>
              <a:rPr lang="ru-RU" dirty="0"/>
              <a:t>    ознакомление с литературой и фольклором;</a:t>
            </a:r>
          </a:p>
          <a:p>
            <a:r>
              <a:rPr lang="ru-RU" dirty="0"/>
              <a:t>и др.</a:t>
            </a:r>
          </a:p>
        </p:txBody>
      </p:sp>
    </p:spTree>
    <p:extLst>
      <p:ext uri="{BB962C8B-B14F-4D97-AF65-F5344CB8AC3E}">
        <p14:creationId xmlns:p14="http://schemas.microsoft.com/office/powerpoint/2010/main" val="555939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EC606-F2F8-440E-A6DB-6DA95AD4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приемы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4A115B-1456-43C5-98DA-BD13B043B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    дидактические, спортивные, оздоровительные, развивающие </a:t>
            </a:r>
          </a:p>
          <a:p>
            <a:pPr marL="0" indent="0">
              <a:buNone/>
            </a:pPr>
            <a:r>
              <a:rPr lang="ru-RU" dirty="0"/>
              <a:t>       и др. игры;</a:t>
            </a:r>
          </a:p>
          <a:p>
            <a:r>
              <a:rPr lang="ru-RU" dirty="0"/>
              <a:t>    арт-терапию;</a:t>
            </a:r>
          </a:p>
          <a:p>
            <a:r>
              <a:rPr lang="ru-RU" dirty="0"/>
              <a:t>    викторины;</a:t>
            </a:r>
          </a:p>
          <a:p>
            <a:r>
              <a:rPr lang="ru-RU" dirty="0"/>
              <a:t>    творческие задания;</a:t>
            </a:r>
          </a:p>
          <a:p>
            <a:r>
              <a:rPr lang="ru-RU" dirty="0"/>
              <a:t>    загадки, кроссворды, ребусы;</a:t>
            </a:r>
          </a:p>
          <a:p>
            <a:r>
              <a:rPr lang="ru-RU" dirty="0"/>
              <a:t>    задания с конструированием и моделированием;</a:t>
            </a:r>
          </a:p>
          <a:p>
            <a:r>
              <a:rPr lang="ru-RU" dirty="0"/>
              <a:t>    постановку эксперимента и проблемные задачи.</a:t>
            </a:r>
          </a:p>
        </p:txBody>
      </p:sp>
    </p:spTree>
    <p:extLst>
      <p:ext uri="{BB962C8B-B14F-4D97-AF65-F5344CB8AC3E}">
        <p14:creationId xmlns:p14="http://schemas.microsoft.com/office/powerpoint/2010/main" val="1324395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5B8CC-9618-46A0-827E-24EE9CCD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496" y="429894"/>
            <a:ext cx="9420203" cy="1293028"/>
          </a:xfrm>
        </p:spPr>
        <p:txBody>
          <a:bodyPr>
            <a:normAutofit fontScale="90000"/>
          </a:bodyPr>
          <a:lstStyle/>
          <a:p>
            <a:r>
              <a:rPr lang="ru-RU" sz="2700" dirty="0" err="1"/>
              <a:t>КВест</a:t>
            </a:r>
            <a:r>
              <a:rPr lang="ru-RU" sz="2700" dirty="0"/>
              <a:t>-игра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«В поисках настоящих сокровищ»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FD6D9F-D976-4240-AC3B-68C4446AB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060" y="3280611"/>
            <a:ext cx="6987940" cy="3138651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B405D4-244A-4EC0-8AB9-6D5747DE2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34163"/>
            <a:ext cx="6986911" cy="31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94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A7ED7F1-AF80-4B45-BC77-9F4966238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00" y="127197"/>
            <a:ext cx="7132599" cy="32040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BEC248-9A68-42D7-A529-6F786701E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056" y="3331294"/>
            <a:ext cx="8017844" cy="360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14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5DEBC3C-F3F6-4B64-99F5-792DAC5D5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3916"/>
            <a:ext cx="7806367" cy="35067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EE81C1-717C-48CE-A702-2AFC49414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742" y="3223697"/>
            <a:ext cx="7581499" cy="34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4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4D126-89F8-45B5-8DA8-C97835BE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1" y="764372"/>
            <a:ext cx="10839450" cy="2912479"/>
          </a:xfrm>
        </p:spPr>
        <p:txBody>
          <a:bodyPr/>
          <a:lstStyle/>
          <a:p>
            <a:pPr algn="ctr"/>
            <a:r>
              <a:rPr lang="ru-RU" dirty="0"/>
              <a:t>Квест-игра «мудрость Конфуция»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AF18BD-CDAE-4968-B151-18A332EFF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462" y="2541070"/>
            <a:ext cx="6192539" cy="38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4583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125</TotalTime>
  <Words>633</Words>
  <Application>Microsoft Office PowerPoint</Application>
  <PresentationFormat>Широкоэкранный</PresentationFormat>
  <Paragraphs>112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Century Gothic</vt:lpstr>
      <vt:lpstr>След самолета</vt:lpstr>
      <vt:lpstr>                    Опыт работы на тему:  «Квесты и игры со старшими дошкольниками»</vt:lpstr>
      <vt:lpstr>«Квесты и игры со старшими дошкольниками»     </vt:lpstr>
      <vt:lpstr>Благодаря квест-играм удается решить такие задачи: </vt:lpstr>
      <vt:lpstr>В квестах задействуются все виды деятельности: </vt:lpstr>
      <vt:lpstr>основные приемы</vt:lpstr>
      <vt:lpstr>КВест-игра  «В поисках настоящих сокровищ»</vt:lpstr>
      <vt:lpstr>Презентация PowerPoint</vt:lpstr>
      <vt:lpstr>Презентация PowerPoint</vt:lpstr>
      <vt:lpstr>Квест-игра «мудрость Конфуция»</vt:lpstr>
      <vt:lpstr>Квест-игра «мудрость Конфуция»</vt:lpstr>
      <vt:lpstr>Квест-игра «мудрость Конфуция»</vt:lpstr>
      <vt:lpstr>Квест-игра «мудрость Конфуция»</vt:lpstr>
      <vt:lpstr>Квест-игра «мудрость Конфуция»</vt:lpstr>
      <vt:lpstr>Квест-игра «мудрость Конфуция»</vt:lpstr>
      <vt:lpstr>Квест-игра «мудрость Конфуция»</vt:lpstr>
      <vt:lpstr>Квест-игра «мудрость Конфуция»</vt:lpstr>
      <vt:lpstr>Квест-игра «мудрость Конфуция»</vt:lpstr>
      <vt:lpstr>Квест-игра «мудрость Конфуция»</vt:lpstr>
      <vt:lpstr>Квест-игра «мудрость Конфуция»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Опыт работы на тему:  «Квесты и игры со старшими дошкольниками»</dc:title>
  <dc:creator>usr</dc:creator>
  <cp:lastModifiedBy>usr</cp:lastModifiedBy>
  <cp:revision>5</cp:revision>
  <dcterms:created xsi:type="dcterms:W3CDTF">2024-10-12T09:04:46Z</dcterms:created>
  <dcterms:modified xsi:type="dcterms:W3CDTF">2024-10-19T07:26:13Z</dcterms:modified>
</cp:coreProperties>
</file>