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59" r:id="rId5"/>
    <p:sldId id="276" r:id="rId6"/>
    <p:sldId id="261" r:id="rId7"/>
    <p:sldId id="267" r:id="rId8"/>
    <p:sldId id="278" r:id="rId9"/>
    <p:sldId id="280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80008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2" autoAdjust="0"/>
    <p:restoredTop sz="98279" autoAdjust="0"/>
  </p:normalViewPr>
  <p:slideViewPr>
    <p:cSldViewPr>
      <p:cViewPr varScale="1">
        <p:scale>
          <a:sx n="78" d="100"/>
          <a:sy n="78" d="100"/>
        </p:scale>
        <p:origin x="1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42D0-7D6B-4937-8063-20CA2171C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864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03A2F-1BCE-4A5B-B3F3-AE80B18D7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934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1C07C-25EB-42A3-9576-7D3AFC022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415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94DCD-7E59-49DC-B877-D52B2C0F8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859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AFD5D-DEAA-4E05-A654-894C3E43E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103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C10F3-5DA0-4D49-8F9E-4A852C41F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8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BC13-5479-4171-AE8A-AD07A465C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599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EFE03-CBCF-48AB-B68F-A6FA08819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235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CFCC-7BB8-4528-9A39-CEB147285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518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01E38-49B7-4F71-B533-CCE776C68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98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3528-9DE3-460A-843C-A5B80D867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81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EA5A-C640-4EAD-9E5F-42FC8BC34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267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C136EECE-2390-438B-82DF-A0A457979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2160588"/>
          </a:xfrm>
        </p:spPr>
        <p:txBody>
          <a:bodyPr/>
          <a:lstStyle/>
          <a:p>
            <a:r>
              <a:rPr lang="en-US" b="1"/>
              <a:t>What popular sports in Britain and Russia do you know?</a:t>
            </a:r>
            <a:endParaRPr lang="ru-RU" b="1"/>
          </a:p>
        </p:txBody>
      </p:sp>
      <p:pic>
        <p:nvPicPr>
          <p:cNvPr id="2051" name="Picture 2" descr="http://oboi.kards.qip.ru/images/wallpaper/2d/43/17197_800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724400"/>
            <a:ext cx="2519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s016.radikal.ru/i336/1209/02/a6a7f7e6ec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420938"/>
            <a:ext cx="26273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http://static.videocore.tv/images/previews/wb38U3Q1Sa7fxNTMOzaFENhdNfCj8mrE.jpg"/>
          <p:cNvPicPr>
            <a:picLocks noChangeAspect="1" noChangeArrowheads="1"/>
          </p:cNvPicPr>
          <p:nvPr/>
        </p:nvPicPr>
        <p:blipFill>
          <a:blip r:embed="rId4"/>
          <a:srcRect l="8325" r="6340"/>
          <a:stretch>
            <a:fillRect/>
          </a:stretch>
        </p:blipFill>
        <p:spPr bwMode="auto">
          <a:xfrm>
            <a:off x="3132138" y="2420938"/>
            <a:ext cx="29527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ttp://www.lawofattraction.ru/_fr/1/s2340483.jpg"/>
          <p:cNvPicPr>
            <a:picLocks noChangeAspect="1" noChangeArrowheads="1"/>
          </p:cNvPicPr>
          <p:nvPr/>
        </p:nvPicPr>
        <p:blipFill>
          <a:blip r:embed="rId5"/>
          <a:srcRect b="9673"/>
          <a:stretch>
            <a:fillRect/>
          </a:stretch>
        </p:blipFill>
        <p:spPr bwMode="auto">
          <a:xfrm>
            <a:off x="611188" y="2420938"/>
            <a:ext cx="22542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http://aksakal.info/uploads/posts/2012-02/1330053659_isimbaevva-1.jpg"/>
          <p:cNvPicPr>
            <a:picLocks noChangeAspect="1" noChangeArrowheads="1"/>
          </p:cNvPicPr>
          <p:nvPr/>
        </p:nvPicPr>
        <p:blipFill>
          <a:blip r:embed="rId6"/>
          <a:srcRect b="19528"/>
          <a:stretch>
            <a:fillRect/>
          </a:stretch>
        </p:blipFill>
        <p:spPr bwMode="auto">
          <a:xfrm>
            <a:off x="539750" y="4581525"/>
            <a:ext cx="23002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http://rutoday.org/wp-content/uploads/2010/11/242409.jpg"/>
          <p:cNvPicPr>
            <a:picLocks noChangeAspect="1" noChangeArrowheads="1"/>
          </p:cNvPicPr>
          <p:nvPr/>
        </p:nvPicPr>
        <p:blipFill>
          <a:blip r:embed="rId7"/>
          <a:srcRect l="12120" r="7077" b="7053"/>
          <a:stretch>
            <a:fillRect/>
          </a:stretch>
        </p:blipFill>
        <p:spPr bwMode="auto">
          <a:xfrm>
            <a:off x="3419475" y="4371975"/>
            <a:ext cx="28813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80"/>
                </a:solidFill>
              </a:rPr>
              <a:t>Basketball and Volleyball</a:t>
            </a: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85862"/>
            <a:ext cx="4402124" cy="25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86190"/>
            <a:ext cx="4630706" cy="27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140"/>
          <p:cNvSpPr/>
          <p:nvPr/>
        </p:nvSpPr>
        <p:spPr>
          <a:xfrm>
            <a:off x="3995738" y="2924175"/>
            <a:ext cx="1512887" cy="6492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cs typeface="Arial" charset="0"/>
              </a:rPr>
              <a:t>Sport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692275" y="1916113"/>
            <a:ext cx="1079500" cy="576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Winter sports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5724525" y="2060575"/>
            <a:ext cx="1150938" cy="7207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Indoor sports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5364163" y="1196975"/>
            <a:ext cx="1079500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7164388" y="1700213"/>
            <a:ext cx="1238250" cy="6492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395288" y="1268413"/>
            <a:ext cx="1223962" cy="576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1979613" y="1125538"/>
            <a:ext cx="1079500" cy="5032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3132138" y="1557338"/>
            <a:ext cx="1079500" cy="5032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6156325" y="3068638"/>
            <a:ext cx="1079500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Water sports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7740650" y="2636838"/>
            <a:ext cx="1079500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7524750" y="3573463"/>
            <a:ext cx="1079500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4572000" y="4292600"/>
            <a:ext cx="1079500" cy="6492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Outdoor sports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6084888" y="4149725"/>
            <a:ext cx="1079500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6011863" y="5229225"/>
            <a:ext cx="1081087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4787900" y="5732463"/>
            <a:ext cx="1079500" cy="6492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3419475" y="5373688"/>
            <a:ext cx="1081088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1042988" y="3644900"/>
            <a:ext cx="1944687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Sports which you play with a ball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539750" y="2852738"/>
            <a:ext cx="1079500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2195513" y="2781300"/>
            <a:ext cx="1081087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468313" y="4437063"/>
            <a:ext cx="1079500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1331913" y="5445125"/>
            <a:ext cx="1079500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2411413" y="4581525"/>
            <a:ext cx="1081087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211" name="Прямая соединительная линия 210"/>
          <p:cNvCxnSpPr>
            <a:stCxn id="141" idx="0"/>
          </p:cNvCxnSpPr>
          <p:nvPr/>
        </p:nvCxnSpPr>
        <p:spPr>
          <a:xfrm flipV="1">
            <a:off x="4751388" y="2276475"/>
            <a:ext cx="973137" cy="647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>
            <a:stCxn id="141" idx="3"/>
            <a:endCxn id="196" idx="1"/>
          </p:cNvCxnSpPr>
          <p:nvPr/>
        </p:nvCxnSpPr>
        <p:spPr>
          <a:xfrm>
            <a:off x="5508625" y="3249613"/>
            <a:ext cx="64770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>
            <a:stCxn id="141" idx="2"/>
          </p:cNvCxnSpPr>
          <p:nvPr/>
        </p:nvCxnSpPr>
        <p:spPr>
          <a:xfrm>
            <a:off x="4751388" y="3573463"/>
            <a:ext cx="180975" cy="792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flipH="1" flipV="1">
            <a:off x="2771775" y="2205038"/>
            <a:ext cx="1223963" cy="719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/>
          <p:nvPr/>
        </p:nvCxnSpPr>
        <p:spPr>
          <a:xfrm flipH="1">
            <a:off x="2987675" y="3068638"/>
            <a:ext cx="1008063" cy="973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>
            <a:stCxn id="204" idx="2"/>
            <a:endCxn id="208" idx="0"/>
          </p:cNvCxnSpPr>
          <p:nvPr/>
        </p:nvCxnSpPr>
        <p:spPr>
          <a:xfrm flipH="1">
            <a:off x="1871663" y="4292600"/>
            <a:ext cx="144462" cy="1152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>
            <a:stCxn id="204" idx="1"/>
          </p:cNvCxnSpPr>
          <p:nvPr/>
        </p:nvCxnSpPr>
        <p:spPr>
          <a:xfrm flipH="1">
            <a:off x="755650" y="3968750"/>
            <a:ext cx="287338" cy="468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>
            <a:endCxn id="205" idx="3"/>
          </p:cNvCxnSpPr>
          <p:nvPr/>
        </p:nvCxnSpPr>
        <p:spPr>
          <a:xfrm flipH="1" flipV="1">
            <a:off x="1619250" y="3176588"/>
            <a:ext cx="288925" cy="4683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>
            <a:stCxn id="204" idx="0"/>
          </p:cNvCxnSpPr>
          <p:nvPr/>
        </p:nvCxnSpPr>
        <p:spPr>
          <a:xfrm flipV="1">
            <a:off x="2016125" y="3429000"/>
            <a:ext cx="468313" cy="215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>
            <a:stCxn id="199" idx="1"/>
          </p:cNvCxnSpPr>
          <p:nvPr/>
        </p:nvCxnSpPr>
        <p:spPr>
          <a:xfrm flipH="1">
            <a:off x="4140200" y="4616450"/>
            <a:ext cx="431800" cy="7572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>
            <a:stCxn id="199" idx="2"/>
            <a:endCxn id="202" idx="0"/>
          </p:cNvCxnSpPr>
          <p:nvPr/>
        </p:nvCxnSpPr>
        <p:spPr>
          <a:xfrm>
            <a:off x="5111750" y="4941888"/>
            <a:ext cx="215900" cy="7905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>
            <a:off x="5651500" y="4797425"/>
            <a:ext cx="433388" cy="431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>
            <a:stCxn id="199" idx="3"/>
            <a:endCxn id="200" idx="1"/>
          </p:cNvCxnSpPr>
          <p:nvPr/>
        </p:nvCxnSpPr>
        <p:spPr>
          <a:xfrm flipV="1">
            <a:off x="5651500" y="4473575"/>
            <a:ext cx="433388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>
            <a:stCxn id="196" idx="3"/>
            <a:endCxn id="197" idx="1"/>
          </p:cNvCxnSpPr>
          <p:nvPr/>
        </p:nvCxnSpPr>
        <p:spPr>
          <a:xfrm flipV="1">
            <a:off x="7235825" y="2960688"/>
            <a:ext cx="504825" cy="431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>
            <a:stCxn id="196" idx="3"/>
            <a:endCxn id="198" idx="1"/>
          </p:cNvCxnSpPr>
          <p:nvPr/>
        </p:nvCxnSpPr>
        <p:spPr>
          <a:xfrm>
            <a:off x="7235825" y="3392488"/>
            <a:ext cx="288925" cy="504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>
            <a:stCxn id="190" idx="0"/>
            <a:endCxn id="191" idx="2"/>
          </p:cNvCxnSpPr>
          <p:nvPr/>
        </p:nvCxnSpPr>
        <p:spPr>
          <a:xfrm flipH="1" flipV="1">
            <a:off x="5903913" y="1844675"/>
            <a:ext cx="396875" cy="215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>
            <a:endCxn id="192" idx="1"/>
          </p:cNvCxnSpPr>
          <p:nvPr/>
        </p:nvCxnSpPr>
        <p:spPr>
          <a:xfrm flipV="1">
            <a:off x="6875463" y="2024063"/>
            <a:ext cx="288925" cy="2524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>
            <a:stCxn id="189" idx="0"/>
          </p:cNvCxnSpPr>
          <p:nvPr/>
        </p:nvCxnSpPr>
        <p:spPr>
          <a:xfrm flipH="1" flipV="1">
            <a:off x="1619250" y="1773238"/>
            <a:ext cx="612775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252"/>
          <p:cNvCxnSpPr>
            <a:endCxn id="194" idx="2"/>
          </p:cNvCxnSpPr>
          <p:nvPr/>
        </p:nvCxnSpPr>
        <p:spPr>
          <a:xfrm flipH="1" flipV="1">
            <a:off x="2519363" y="1628775"/>
            <a:ext cx="36512" cy="287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>
            <a:stCxn id="189" idx="3"/>
            <a:endCxn id="195" idx="1"/>
          </p:cNvCxnSpPr>
          <p:nvPr/>
        </p:nvCxnSpPr>
        <p:spPr>
          <a:xfrm flipV="1">
            <a:off x="2771775" y="1808163"/>
            <a:ext cx="360363" cy="396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>
            <a:stCxn id="204" idx="2"/>
            <a:endCxn id="209" idx="0"/>
          </p:cNvCxnSpPr>
          <p:nvPr/>
        </p:nvCxnSpPr>
        <p:spPr>
          <a:xfrm>
            <a:off x="2016125" y="4292600"/>
            <a:ext cx="935038" cy="288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1" name="Прямоугольник 290"/>
          <p:cNvSpPr/>
          <p:nvPr/>
        </p:nvSpPr>
        <p:spPr>
          <a:xfrm>
            <a:off x="539750" y="188913"/>
            <a:ext cx="8208963" cy="792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Look at Ex. 50 p. 142. Listen and repeat the words. Complete the table.</a:t>
            </a:r>
            <a:endParaRPr lang="ru-RU" sz="24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en-US" sz="2500" b="1"/>
              <a:t>Do you know the rules of ball games well? Match the games and the rules.</a:t>
            </a:r>
            <a:endParaRPr lang="ru-RU" sz="2500" b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4006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2000"/>
              <a:t>The ball is usually played with the hands or arms, but players can legally push the ball with any part of the body.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/>
              <a:t>A player can’t use his hand to push or throw the ball. He can only play with his feet and head.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/>
              <a:t>A player cannot run with the ball. The player must throw it on the spot. The arms and body must not be used for holding it.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/>
              <a:t>A player can carry the oval ball with his hands. The players can move forward only by running with the ball or by kicking it.</a:t>
            </a:r>
          </a:p>
          <a:p>
            <a:pPr marL="457200" indent="-457200">
              <a:buFont typeface="Arial" charset="0"/>
              <a:buAutoNum type="arabicPeriod"/>
            </a:pPr>
            <a:endParaRPr lang="ru-RU" sz="2200"/>
          </a:p>
        </p:txBody>
      </p:sp>
      <p:pic>
        <p:nvPicPr>
          <p:cNvPr id="4100" name="Picture 2" descr="http://socalsoccermoms.files.wordpress.com/2012/05/soccerball-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41438"/>
            <a:ext cx="19891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http://stiintabucuresti.ro/img/vole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5263"/>
            <a:ext cx="2105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www.nowiny24.pl/apps/pbcsi.dll/bilde?Site=NW&amp;Date=20090209&amp;Category=SPORT07&amp;ArtNo=787220568&amp;Ref=AR&amp;border=0&amp;MaxW=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268413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http://www.pachd.com/free-images/misc-images/american-football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437063"/>
            <a:ext cx="2339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644008" y="3356992"/>
            <a:ext cx="1872208" cy="482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football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3356992"/>
            <a:ext cx="1979712" cy="482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basketball</a:t>
            </a:r>
            <a:endParaRPr lang="ru-RU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6165304"/>
            <a:ext cx="2016224" cy="482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volleyball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6165304"/>
            <a:ext cx="1980728" cy="482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rugby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030A0"/>
                </a:solidFill>
              </a:rPr>
              <a:t>British national sport is football or soccer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английские футболис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643314"/>
            <a:ext cx="4116980" cy="2928958"/>
          </a:xfrm>
          <a:prstGeom prst="rect">
            <a:avLst/>
          </a:prstGeom>
        </p:spPr>
      </p:pic>
      <p:pic>
        <p:nvPicPr>
          <p:cNvPr id="6" name="Содержимое 5" descr="Команда с кубко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2000240"/>
            <a:ext cx="4071966" cy="3857652"/>
          </a:xfrm>
        </p:spPr>
      </p:pic>
      <p:pic>
        <p:nvPicPr>
          <p:cNvPr id="7" name="Рисунок 6" descr="Manchester Uni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500174"/>
            <a:ext cx="3429024" cy="18752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Cricket is a popular summer sport in Britain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крике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4038600" cy="4500594"/>
          </a:xfrm>
        </p:spPr>
      </p:pic>
      <p:pic>
        <p:nvPicPr>
          <p:cNvPr id="6" name="Содержимое 5" descr="cricket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038600" cy="4500593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66FF"/>
                </a:solidFill>
              </a:rPr>
              <a:t>Tennis is another favourite sport of the Englishmen</a:t>
            </a:r>
            <a:endParaRPr lang="ru-RU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теннисные куб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857364"/>
            <a:ext cx="3588095" cy="4572032"/>
          </a:xfrm>
          <a:prstGeom prst="rect">
            <a:avLst/>
          </a:prstGeom>
        </p:spPr>
      </p:pic>
      <p:pic>
        <p:nvPicPr>
          <p:cNvPr id="7" name="Содержимое 6" descr="Wimbled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4" y="1643050"/>
            <a:ext cx="4214842" cy="2624513"/>
          </a:xfrm>
        </p:spPr>
      </p:pic>
      <p:pic>
        <p:nvPicPr>
          <p:cNvPr id="8" name="Рисунок 7" descr="Мария Шарапо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286256"/>
            <a:ext cx="4214842" cy="23753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435975" cy="123823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Popular Sport in Russia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bodray_sre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334988"/>
            <a:ext cx="3929090" cy="2275658"/>
          </a:xfrm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900113" y="4797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>
              <a:solidFill>
                <a:srgbClr val="800080"/>
              </a:solidFill>
              <a:effectLst/>
            </a:endParaRPr>
          </a:p>
        </p:txBody>
      </p:sp>
      <p:pic>
        <p:nvPicPr>
          <p:cNvPr id="6" name="Рисунок 5" descr="b-743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785926"/>
            <a:ext cx="2976567" cy="4143380"/>
          </a:xfrm>
          <a:prstGeom prst="rect">
            <a:avLst/>
          </a:prstGeom>
        </p:spPr>
      </p:pic>
      <p:pic>
        <p:nvPicPr>
          <p:cNvPr id="7" name="Рисунок 6" descr="плаван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1714488"/>
            <a:ext cx="4000527" cy="24288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Figure Skating and Hockey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тица на льду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973" y="1600200"/>
            <a:ext cx="3583054" cy="4525963"/>
          </a:xfrm>
        </p:spPr>
      </p:pic>
      <p:pic>
        <p:nvPicPr>
          <p:cNvPr id="6" name="Содержимое 5" descr="хокей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038600" cy="4500594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Football and Boxing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футбо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4038600" cy="4001717"/>
          </a:xfrm>
        </p:spPr>
      </p:pic>
      <p:pic>
        <p:nvPicPr>
          <p:cNvPr id="6" name="Содержимое 5" descr="бокс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14554"/>
            <a:ext cx="4038600" cy="4000528"/>
          </a:xfr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208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Comic Sans MS</vt:lpstr>
      <vt:lpstr>Оформление по умолчанию</vt:lpstr>
      <vt:lpstr>What popular sports in Britain and Russia do you know?</vt:lpstr>
      <vt:lpstr>Презентация PowerPoint</vt:lpstr>
      <vt:lpstr>Do you know the rules of ball games well? Match the games and the rules.</vt:lpstr>
      <vt:lpstr>British national sport is football or soccer</vt:lpstr>
      <vt:lpstr>Cricket is a popular summer sport in Britain</vt:lpstr>
      <vt:lpstr>Tennis is another favourite sport of the Englishmen</vt:lpstr>
      <vt:lpstr>Popular Sport in Russia</vt:lpstr>
      <vt:lpstr>Figure Skating and Hockey</vt:lpstr>
      <vt:lpstr>Football and Boxing</vt:lpstr>
      <vt:lpstr>Basketball and Volleyball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Татьяна Жуковец</cp:lastModifiedBy>
  <cp:revision>40</cp:revision>
  <dcterms:created xsi:type="dcterms:W3CDTF">2007-09-06T07:57:56Z</dcterms:created>
  <dcterms:modified xsi:type="dcterms:W3CDTF">2024-10-31T02:59:52Z</dcterms:modified>
</cp:coreProperties>
</file>