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63" r:id="rId4"/>
    <p:sldId id="265" r:id="rId5"/>
    <p:sldId id="266" r:id="rId6"/>
    <p:sldId id="267" r:id="rId7"/>
    <p:sldId id="269" r:id="rId8"/>
    <p:sldId id="270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12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852936"/>
            <a:ext cx="628295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2699792" y="1988840"/>
            <a:ext cx="619268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1988840"/>
            <a:ext cx="619268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412776"/>
            <a:ext cx="6282952" cy="352839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Математическая </a:t>
            </a:r>
            <a:br>
              <a:rPr lang="ru-RU" sz="4800" b="1" dirty="0" smtClean="0"/>
            </a:br>
            <a:r>
              <a:rPr lang="ru-RU" sz="4800" b="1" dirty="0" smtClean="0"/>
              <a:t>игра</a:t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 ученица 5-1 класс Орлова Полина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Ключникова Н.Г.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2843808" y="1988840"/>
                <a:ext cx="6048672" cy="4176464"/>
              </a:xfrm>
            </p:spPr>
            <p:txBody>
              <a:bodyPr>
                <a:normAutofit/>
              </a:bodyPr>
              <a:lstStyle/>
              <a:p>
                <a:pPr marL="0" indent="457200" algn="just"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Каждого участника просят написать на листке бумажки число от 1 до 1000 и сдать листок. Выигрывает тот, на чьём листке будет написано число, которое ближе всего 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среднего арифметического всех чисел. 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3808" y="1988840"/>
                <a:ext cx="6048672" cy="4176464"/>
              </a:xfrm>
              <a:blipFill>
                <a:blip r:embed="rId2"/>
                <a:stretch>
                  <a:fillRect l="-2621" t="-2044" r="-25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45855"/>
            <a:ext cx="6120680" cy="133669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я узнала про очень интересную игру для больших компаний.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5855"/>
            <a:ext cx="6264696" cy="133669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 же она странная? Давайте немного поразмыслим над ней.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807804" y="1268760"/>
                <a:ext cx="6048672" cy="486916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457200"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Среднее 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арифметическое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чисел </a:t>
                </a:r>
                <a:r>
                  <a:rPr lang="ru-RU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больше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самого большого из них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457200">
                  <a:buNone/>
                </a:pP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457200">
                  <a:lnSpc>
                    <a:spcPct val="120000"/>
                  </a:lnSpc>
                  <a:buNone/>
                </a:pPr>
                <a:r>
                  <a:rPr lang="ru-RU" sz="2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 среднего арифметического чисел от 1 до 1000 не больше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 1000. То есть не больше 667.</a:t>
                </a:r>
              </a:p>
              <a:p>
                <a:pPr marL="0" indent="457200">
                  <a:lnSpc>
                    <a:spcPct val="120000"/>
                  </a:lnSpc>
                  <a:buNone/>
                </a:pPr>
                <a:r>
                  <a:rPr lang="ru-RU" sz="2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Поэтому разумно написать число, которое не превосходит 667. </a:t>
                </a:r>
              </a:p>
              <a:p>
                <a:pPr marL="0" indent="457200">
                  <a:lnSpc>
                    <a:spcPct val="120000"/>
                  </a:lnSpc>
                  <a:buNone/>
                </a:pPr>
                <a:r>
                  <a:rPr lang="ru-R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 </a:t>
                </a:r>
                <a:r>
                  <a:rPr lang="ru-R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их среднего арифметического не больше 445. </a:t>
                </a:r>
                <a:endParaRPr lang="ru-RU" sz="2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457200">
                  <a:lnSpc>
                    <a:spcPct val="120000"/>
                  </a:lnSpc>
                  <a:buNone/>
                </a:pPr>
                <a:r>
                  <a:rPr lang="ru-RU" sz="2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Поэтому </a:t>
                </a:r>
                <a:r>
                  <a:rPr lang="ru-R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разумно </a:t>
                </a:r>
                <a:r>
                  <a:rPr lang="ru-RU" sz="2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написать </a:t>
                </a:r>
                <a:r>
                  <a:rPr lang="ru-R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число, </a:t>
                </a:r>
                <a:r>
                  <a:rPr lang="ru-RU" sz="2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которое не </a:t>
                </a:r>
                <a:r>
                  <a:rPr lang="ru-R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превосходит</a:t>
                </a:r>
                <a:r>
                  <a:rPr lang="ru-RU" sz="2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445. </a:t>
                </a:r>
                <a:endParaRPr lang="ru-RU" sz="2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457200">
                  <a:lnSpc>
                    <a:spcPct val="120000"/>
                  </a:lnSpc>
                  <a:buNone/>
                </a:pPr>
                <a:r>
                  <a:rPr lang="ru-RU" sz="2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 среднего арифметического таких чисел не более </a:t>
                </a:r>
                <a:r>
                  <a:rPr lang="ru-RU" sz="2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299. </a:t>
                </a:r>
              </a:p>
              <a:p>
                <a:pPr marL="0" indent="457200">
                  <a:lnSpc>
                    <a:spcPct val="120000"/>
                  </a:lnSpc>
                  <a:buNone/>
                </a:pPr>
                <a:r>
                  <a:rPr lang="ru-RU" sz="2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Поэтому </a:t>
                </a:r>
                <a:r>
                  <a:rPr lang="ru-R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разумно написать число, которое не превосходит </a:t>
                </a:r>
                <a:r>
                  <a:rPr lang="ru-RU" sz="2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299. </a:t>
                </a:r>
                <a:endParaRPr lang="ru-RU" sz="2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7804" y="1268760"/>
                <a:ext cx="6048672" cy="4869160"/>
              </a:xfrm>
              <a:blipFill>
                <a:blip r:embed="rId2"/>
                <a:stretch>
                  <a:fillRect l="-1310" t="-2253" b="-1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1312" y="1988840"/>
            <a:ext cx="6192688" cy="4176464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Повторяя это рассуждение несколько раз, получаем в итоге, что выгоднее всего писать число 1.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выиграют все!</a:t>
            </a:r>
          </a:p>
        </p:txBody>
      </p:sp>
    </p:spTree>
    <p:extLst>
      <p:ext uri="{BB962C8B-B14F-4D97-AF65-F5344CB8AC3E}">
        <p14:creationId xmlns:p14="http://schemas.microsoft.com/office/powerpoint/2010/main" val="29522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771800" y="2492896"/>
                <a:ext cx="6192688" cy="2232248"/>
              </a:xfrm>
            </p:spPr>
            <p:txBody>
              <a:bodyPr>
                <a:normAutofit/>
              </a:bodyPr>
              <a:lstStyle/>
              <a:p>
                <a:pPr marL="0" indent="457200" algn="just">
                  <a:buNone/>
                </a:pPr>
                <a:r>
                  <a:rPr lang="ru-RU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НО!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Если же все будут писать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числа случайно, не заботясь о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победе,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среднее арифметическое написанных чисел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будет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примерно 500, 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него, соответственно, примерно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333.</a:t>
                </a:r>
              </a:p>
              <a:p>
                <a:pPr marL="0" indent="457200" algn="just">
                  <a:buNone/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1800" y="2492896"/>
                <a:ext cx="6192688" cy="2232248"/>
              </a:xfrm>
              <a:blipFill>
                <a:blip r:embed="rId2"/>
                <a:stretch>
                  <a:fillRect l="-1575" t="-2186" r="-1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0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Действительно, если бы каждый был уверен, что практически все проделают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вышесказанные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рассуждения, то написал бы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какое-то очень небольшое число.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основания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много людей будут писать числа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 раздумий, то, скорее всего, имеет смысл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порядка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200-300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5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699792" y="332656"/>
                <a:ext cx="6192688" cy="417646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457200" algn="just"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 провела эту игру в  своем классе, все ребята писали случайные числа. В игре участвовало 15 человек. </a:t>
                </a:r>
              </a:p>
              <a:p>
                <a:pPr marL="0" indent="457200" algn="just">
                  <a:buNone/>
                </a:pPr>
                <a:r>
                  <a:rPr lang="ru-RU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(1000+999+800+718+615+400+310+275+230++215+150+134+100+34+28) : 15 = 400,53333…</a:t>
                </a:r>
              </a:p>
              <a:p>
                <a:pPr marL="0" indent="457200" algn="just"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400,53333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 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267,02222</a:t>
                </a:r>
              </a:p>
              <a:p>
                <a:pPr marL="0" indent="457200" algn="just"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Победил одноклассник, который написал число 275. </a:t>
                </a:r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457200" algn="just"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Ребятам игра понравилась.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792" y="332656"/>
                <a:ext cx="6192688" cy="4176464"/>
              </a:xfrm>
              <a:blipFill>
                <a:blip r:embed="rId2"/>
                <a:stretch>
                  <a:fillRect l="-1870" t="-2336" r="-1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88724" y="4056492"/>
            <a:ext cx="2283718" cy="30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это и решение занимательных задач, и геометрические построения, и разгадывание числовых и механических головоломок, фокусы.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имеет познавательное значение, расширяет кругозор человека, способствует развитию памяти, логического мышления, развивает математические способности, сообразительность. Математические игры развивают фантазии и воображение. Систематическое использование математических игр положительно влияет на развитие умственной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1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bd9521bd61c27d108bff6b2e425a944cf04995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276</Words>
  <Application>Microsoft Office PowerPoint</Application>
  <PresentationFormat>Экран (4:3)</PresentationFormat>
  <Paragraphs>29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Symbol</vt:lpstr>
      <vt:lpstr>Times New Roman</vt:lpstr>
      <vt:lpstr>Тема Office</vt:lpstr>
      <vt:lpstr>Математическая  игра  Работу выполнила ученица 5-1 класс Орлова Полина  Руководитель: Ключникова Н.Г.</vt:lpstr>
      <vt:lpstr>Недавно я узнала про очень интересную игру для больших компаний.</vt:lpstr>
      <vt:lpstr>Чем же она странная? Давайте немного поразмыслим над ней.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для учебы</dc:title>
  <dc:creator>obstinate</dc:creator>
  <dc:description>Шаблон презентации с сайта https://presentation-creation.ru/</dc:description>
  <cp:lastModifiedBy>Игорь</cp:lastModifiedBy>
  <cp:revision>1036</cp:revision>
  <dcterms:created xsi:type="dcterms:W3CDTF">2018-02-25T09:09:03Z</dcterms:created>
  <dcterms:modified xsi:type="dcterms:W3CDTF">2024-11-03T19:22:05Z</dcterms:modified>
</cp:coreProperties>
</file>