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65" r:id="rId5"/>
    <p:sldId id="258" r:id="rId6"/>
    <p:sldId id="259" r:id="rId7"/>
    <p:sldId id="263" r:id="rId8"/>
    <p:sldId id="261" r:id="rId9"/>
    <p:sldId id="262" r:id="rId10"/>
    <p:sldId id="285" r:id="rId11"/>
    <p:sldId id="283" r:id="rId12"/>
    <p:sldId id="288" r:id="rId13"/>
    <p:sldId id="274" r:id="rId14"/>
    <p:sldId id="276" r:id="rId15"/>
    <p:sldId id="277" r:id="rId16"/>
    <p:sldId id="289" r:id="rId17"/>
    <p:sldId id="269" r:id="rId18"/>
    <p:sldId id="270" r:id="rId19"/>
    <p:sldId id="282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07" d="100"/>
          <a:sy n="107" d="100"/>
        </p:scale>
        <p:origin x="-288" y="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68EBD-5F63-4198-B77B-5C78DF5A393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0517DA-F631-48FC-A601-F51554E329A6}">
      <dgm:prSet custT="1"/>
      <dgm:spPr/>
      <dgm:t>
        <a:bodyPr/>
        <a:lstStyle/>
        <a:p>
          <a:pPr rtl="0"/>
          <a:r>
            <a:rPr lang="ru-RU" sz="1100" b="0" i="0" baseline="0" dirty="0" smtClean="0">
              <a:solidFill>
                <a:schemeClr val="tx1"/>
              </a:solidFill>
            </a:rPr>
            <a:t>1. Безопасность на дороге</a:t>
          </a:r>
          <a:endParaRPr lang="ru-RU" sz="1100" baseline="0" dirty="0">
            <a:solidFill>
              <a:schemeClr val="tx1"/>
            </a:solidFill>
          </a:endParaRPr>
        </a:p>
      </dgm:t>
    </dgm:pt>
    <dgm:pt modelId="{1EED8D71-D969-414F-BFC6-EFCAF6435518}" type="parTrans" cxnId="{DBDE463D-C19E-4D05-A24E-D8148610D088}">
      <dgm:prSet/>
      <dgm:spPr/>
      <dgm:t>
        <a:bodyPr/>
        <a:lstStyle/>
        <a:p>
          <a:endParaRPr lang="ru-RU"/>
        </a:p>
      </dgm:t>
    </dgm:pt>
    <dgm:pt modelId="{3D7AFBBA-7377-42B7-B26C-AE4C7554DAFA}" type="sibTrans" cxnId="{DBDE463D-C19E-4D05-A24E-D8148610D088}">
      <dgm:prSet/>
      <dgm:spPr/>
      <dgm:t>
        <a:bodyPr/>
        <a:lstStyle/>
        <a:p>
          <a:endParaRPr lang="ru-RU"/>
        </a:p>
      </dgm:t>
    </dgm:pt>
    <dgm:pt modelId="{CF5BB9AB-4508-4D2B-950A-E03BD5EB3342}">
      <dgm:prSet custT="1"/>
      <dgm:spPr/>
      <dgm:t>
        <a:bodyPr/>
        <a:lstStyle/>
        <a:p>
          <a:pPr rtl="0"/>
          <a:r>
            <a:rPr lang="ru-RU" sz="1100" b="0" i="0" baseline="0" dirty="0" smtClean="0">
              <a:solidFill>
                <a:schemeClr val="tx1"/>
              </a:solidFill>
            </a:rPr>
            <a:t>2. Безопасность в природе</a:t>
          </a:r>
          <a:endParaRPr lang="ru-RU" sz="1100" baseline="0" dirty="0">
            <a:solidFill>
              <a:schemeClr val="tx1"/>
            </a:solidFill>
          </a:endParaRPr>
        </a:p>
      </dgm:t>
    </dgm:pt>
    <dgm:pt modelId="{F6E8002F-F3E5-4186-8609-C82A1E6CC59A}" type="parTrans" cxnId="{9E741C9E-B82B-4B52-8B0D-D8E2E38AD925}">
      <dgm:prSet/>
      <dgm:spPr/>
      <dgm:t>
        <a:bodyPr/>
        <a:lstStyle/>
        <a:p>
          <a:endParaRPr lang="ru-RU"/>
        </a:p>
      </dgm:t>
    </dgm:pt>
    <dgm:pt modelId="{C00AB524-162D-44A9-8D76-52C3C324A071}" type="sibTrans" cxnId="{9E741C9E-B82B-4B52-8B0D-D8E2E38AD925}">
      <dgm:prSet/>
      <dgm:spPr/>
      <dgm:t>
        <a:bodyPr/>
        <a:lstStyle/>
        <a:p>
          <a:endParaRPr lang="ru-RU"/>
        </a:p>
      </dgm:t>
    </dgm:pt>
    <dgm:pt modelId="{44C6D871-5325-40DF-BC61-ECA1BE99BF46}">
      <dgm:prSet custT="1"/>
      <dgm:spPr/>
      <dgm:t>
        <a:bodyPr/>
        <a:lstStyle/>
        <a:p>
          <a:pPr rtl="0"/>
          <a:r>
            <a:rPr lang="ru-RU" sz="1100" b="0" i="0" baseline="0" dirty="0" smtClean="0">
              <a:solidFill>
                <a:schemeClr val="tx1"/>
              </a:solidFill>
            </a:rPr>
            <a:t>3. Безопасность в быту и дома</a:t>
          </a:r>
          <a:endParaRPr lang="ru-RU" sz="1100" baseline="0" dirty="0">
            <a:solidFill>
              <a:schemeClr val="tx1"/>
            </a:solidFill>
          </a:endParaRPr>
        </a:p>
      </dgm:t>
    </dgm:pt>
    <dgm:pt modelId="{A8EF9ECC-C38C-430D-95AF-FC9B8403722A}" type="parTrans" cxnId="{5DA5CF92-81E1-4787-A083-A080DE9EF5AE}">
      <dgm:prSet/>
      <dgm:spPr/>
      <dgm:t>
        <a:bodyPr/>
        <a:lstStyle/>
        <a:p>
          <a:endParaRPr lang="ru-RU"/>
        </a:p>
      </dgm:t>
    </dgm:pt>
    <dgm:pt modelId="{09894387-8FCD-4D1E-88FB-DA8950B629E7}" type="sibTrans" cxnId="{5DA5CF92-81E1-4787-A083-A080DE9EF5AE}">
      <dgm:prSet/>
      <dgm:spPr/>
      <dgm:t>
        <a:bodyPr/>
        <a:lstStyle/>
        <a:p>
          <a:endParaRPr lang="ru-RU"/>
        </a:p>
      </dgm:t>
    </dgm:pt>
    <dgm:pt modelId="{98AEA76D-81D7-48BB-AF91-D0D9EC9FC38A}">
      <dgm:prSet custT="1"/>
      <dgm:spPr/>
      <dgm:t>
        <a:bodyPr/>
        <a:lstStyle/>
        <a:p>
          <a:pPr rtl="0"/>
          <a:r>
            <a:rPr lang="ru-RU" sz="1100" b="0" i="0" baseline="0" dirty="0" smtClean="0">
              <a:solidFill>
                <a:schemeClr val="tx1"/>
              </a:solidFill>
            </a:rPr>
            <a:t>4. Пожарная безопасность</a:t>
          </a:r>
          <a:endParaRPr lang="ru-RU" sz="1100" baseline="0" dirty="0">
            <a:solidFill>
              <a:schemeClr val="tx1"/>
            </a:solidFill>
          </a:endParaRPr>
        </a:p>
      </dgm:t>
    </dgm:pt>
    <dgm:pt modelId="{E67852DE-577B-47CC-BCD4-F85247B63BDC}" type="parTrans" cxnId="{65083457-DE57-4670-A60B-7967101779EF}">
      <dgm:prSet/>
      <dgm:spPr/>
      <dgm:t>
        <a:bodyPr/>
        <a:lstStyle/>
        <a:p>
          <a:endParaRPr lang="ru-RU"/>
        </a:p>
      </dgm:t>
    </dgm:pt>
    <dgm:pt modelId="{AC34FCCB-4C4B-4BE3-B194-D0019FF63FB9}" type="sibTrans" cxnId="{65083457-DE57-4670-A60B-7967101779EF}">
      <dgm:prSet/>
      <dgm:spPr/>
      <dgm:t>
        <a:bodyPr/>
        <a:lstStyle/>
        <a:p>
          <a:endParaRPr lang="ru-RU"/>
        </a:p>
      </dgm:t>
    </dgm:pt>
    <dgm:pt modelId="{649FAFA9-CA20-4C18-9082-EDE132EA8B54}">
      <dgm:prSet custT="1"/>
      <dgm:spPr/>
      <dgm:t>
        <a:bodyPr/>
        <a:lstStyle/>
        <a:p>
          <a:pPr rtl="0"/>
          <a:r>
            <a:rPr lang="ru-RU" sz="1100" b="0" i="0" baseline="0" dirty="0" smtClean="0">
              <a:solidFill>
                <a:schemeClr val="tx1"/>
              </a:solidFill>
            </a:rPr>
            <a:t>5. Безопасность в общественном месте ( Антитеррористическая безопасность)</a:t>
          </a:r>
          <a:endParaRPr lang="ru-RU" sz="1100" baseline="0" dirty="0">
            <a:solidFill>
              <a:schemeClr val="tx1"/>
            </a:solidFill>
          </a:endParaRPr>
        </a:p>
      </dgm:t>
    </dgm:pt>
    <dgm:pt modelId="{08FC875D-E968-4DD5-A808-590E5C781B7F}" type="parTrans" cxnId="{714AA808-4B94-4A00-BF1F-52DB7DA56DCE}">
      <dgm:prSet/>
      <dgm:spPr/>
      <dgm:t>
        <a:bodyPr/>
        <a:lstStyle/>
        <a:p>
          <a:endParaRPr lang="ru-RU"/>
        </a:p>
      </dgm:t>
    </dgm:pt>
    <dgm:pt modelId="{AE342370-5119-41FD-B648-F02754185FBD}" type="sibTrans" cxnId="{714AA808-4B94-4A00-BF1F-52DB7DA56DCE}">
      <dgm:prSet/>
      <dgm:spPr/>
      <dgm:t>
        <a:bodyPr/>
        <a:lstStyle/>
        <a:p>
          <a:endParaRPr lang="ru-RU"/>
        </a:p>
      </dgm:t>
    </dgm:pt>
    <dgm:pt modelId="{7135005A-1119-4AC1-B613-E23771F02110}" type="pres">
      <dgm:prSet presAssocID="{B9468EBD-5F63-4198-B77B-5C78DF5A39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935B99-8EE0-41F7-84E7-0CE4C257C520}" type="pres">
      <dgm:prSet presAssocID="{4B0517DA-F631-48FC-A601-F51554E329A6}" presName="horFlow" presStyleCnt="0"/>
      <dgm:spPr/>
    </dgm:pt>
    <dgm:pt modelId="{AC5ECFA0-83A2-48DA-A8B4-D30CC3FC15FE}" type="pres">
      <dgm:prSet presAssocID="{4B0517DA-F631-48FC-A601-F51554E329A6}" presName="bigChev" presStyleLbl="node1" presStyleIdx="0" presStyleCnt="5" custScaleX="137807" custLinFactX="-23360" custLinFactNeighborX="-100000" custLinFactNeighborY="13653"/>
      <dgm:spPr/>
      <dgm:t>
        <a:bodyPr/>
        <a:lstStyle/>
        <a:p>
          <a:endParaRPr lang="ru-RU"/>
        </a:p>
      </dgm:t>
    </dgm:pt>
    <dgm:pt modelId="{6AE5A4ED-0AA5-474E-A18E-3649A9EA880B}" type="pres">
      <dgm:prSet presAssocID="{4B0517DA-F631-48FC-A601-F51554E329A6}" presName="vSp" presStyleCnt="0"/>
      <dgm:spPr/>
    </dgm:pt>
    <dgm:pt modelId="{2C0FD4C1-0690-4742-B9D2-91B2896231E5}" type="pres">
      <dgm:prSet presAssocID="{CF5BB9AB-4508-4D2B-950A-E03BD5EB3342}" presName="horFlow" presStyleCnt="0"/>
      <dgm:spPr/>
    </dgm:pt>
    <dgm:pt modelId="{903C0CF4-7A77-4D24-ABE0-05214537F150}" type="pres">
      <dgm:prSet presAssocID="{CF5BB9AB-4508-4D2B-950A-E03BD5EB3342}" presName="bigChev" presStyleLbl="node1" presStyleIdx="1" presStyleCnt="5" custScaleX="130828" custLinFactNeighborX="-94460" custLinFactNeighborY="1071"/>
      <dgm:spPr/>
      <dgm:t>
        <a:bodyPr/>
        <a:lstStyle/>
        <a:p>
          <a:endParaRPr lang="ru-RU"/>
        </a:p>
      </dgm:t>
    </dgm:pt>
    <dgm:pt modelId="{8B0D6DA5-37EF-4ABC-90A7-90BD5FA38427}" type="pres">
      <dgm:prSet presAssocID="{CF5BB9AB-4508-4D2B-950A-E03BD5EB3342}" presName="vSp" presStyleCnt="0"/>
      <dgm:spPr/>
    </dgm:pt>
    <dgm:pt modelId="{7075F3C8-23B7-4FAF-A3E9-F545114E7C4D}" type="pres">
      <dgm:prSet presAssocID="{44C6D871-5325-40DF-BC61-ECA1BE99BF46}" presName="horFlow" presStyleCnt="0"/>
      <dgm:spPr/>
    </dgm:pt>
    <dgm:pt modelId="{6BCC74F4-BC6B-4D2D-9BD7-8B03E71FA89B}" type="pres">
      <dgm:prSet presAssocID="{44C6D871-5325-40DF-BC61-ECA1BE99BF46}" presName="bigChev" presStyleLbl="node1" presStyleIdx="2" presStyleCnt="5" custScaleX="116266" custLinFactNeighborX="-38979" custLinFactNeighborY="-7413"/>
      <dgm:spPr/>
      <dgm:t>
        <a:bodyPr/>
        <a:lstStyle/>
        <a:p>
          <a:endParaRPr lang="ru-RU"/>
        </a:p>
      </dgm:t>
    </dgm:pt>
    <dgm:pt modelId="{0A013D88-9A49-4B33-9F00-134524BFDBD2}" type="pres">
      <dgm:prSet presAssocID="{44C6D871-5325-40DF-BC61-ECA1BE99BF46}" presName="vSp" presStyleCnt="0"/>
      <dgm:spPr/>
    </dgm:pt>
    <dgm:pt modelId="{A40A1D99-000D-43F3-857A-2338BBB5E537}" type="pres">
      <dgm:prSet presAssocID="{98AEA76D-81D7-48BB-AF91-D0D9EC9FC38A}" presName="horFlow" presStyleCnt="0"/>
      <dgm:spPr/>
    </dgm:pt>
    <dgm:pt modelId="{D6F5A0BC-B0A0-403A-B315-9EDC09B319DC}" type="pres">
      <dgm:prSet presAssocID="{98AEA76D-81D7-48BB-AF91-D0D9EC9FC38A}" presName="bigChev" presStyleLbl="node1" presStyleIdx="3" presStyleCnt="5" custScaleX="123121" custLinFactNeighborX="-77100" custLinFactNeighborY="-12850"/>
      <dgm:spPr/>
      <dgm:t>
        <a:bodyPr/>
        <a:lstStyle/>
        <a:p>
          <a:endParaRPr lang="ru-RU"/>
        </a:p>
      </dgm:t>
    </dgm:pt>
    <dgm:pt modelId="{7A97F9F6-3CF7-45E6-A7F6-5A6CC7FA6FB4}" type="pres">
      <dgm:prSet presAssocID="{98AEA76D-81D7-48BB-AF91-D0D9EC9FC38A}" presName="vSp" presStyleCnt="0"/>
      <dgm:spPr/>
    </dgm:pt>
    <dgm:pt modelId="{E3DF422F-3F9C-441E-AE60-71963C6CB74E}" type="pres">
      <dgm:prSet presAssocID="{649FAFA9-CA20-4C18-9082-EDE132EA8B54}" presName="horFlow" presStyleCnt="0"/>
      <dgm:spPr/>
    </dgm:pt>
    <dgm:pt modelId="{9033FE2D-BDA8-4C38-9735-4D1DE0DD2C3B}" type="pres">
      <dgm:prSet presAssocID="{649FAFA9-CA20-4C18-9082-EDE132EA8B54}" presName="bigChev" presStyleLbl="node1" presStyleIdx="4" presStyleCnt="5" custScaleX="156416" custLinFactX="-17673" custLinFactNeighborX="-100000" custLinFactNeighborY="-22488"/>
      <dgm:spPr/>
      <dgm:t>
        <a:bodyPr/>
        <a:lstStyle/>
        <a:p>
          <a:endParaRPr lang="ru-RU"/>
        </a:p>
      </dgm:t>
    </dgm:pt>
  </dgm:ptLst>
  <dgm:cxnLst>
    <dgm:cxn modelId="{5DA5CF92-81E1-4787-A083-A080DE9EF5AE}" srcId="{B9468EBD-5F63-4198-B77B-5C78DF5A393F}" destId="{44C6D871-5325-40DF-BC61-ECA1BE99BF46}" srcOrd="2" destOrd="0" parTransId="{A8EF9ECC-C38C-430D-95AF-FC9B8403722A}" sibTransId="{09894387-8FCD-4D1E-88FB-DA8950B629E7}"/>
    <dgm:cxn modelId="{99AC5549-6343-4CF5-8AB9-FA076BFFFC72}" type="presOf" srcId="{98AEA76D-81D7-48BB-AF91-D0D9EC9FC38A}" destId="{D6F5A0BC-B0A0-403A-B315-9EDC09B319DC}" srcOrd="0" destOrd="0" presId="urn:microsoft.com/office/officeart/2005/8/layout/lProcess3"/>
    <dgm:cxn modelId="{AC87A17F-82ED-47C5-AA65-D18543363B74}" type="presOf" srcId="{B9468EBD-5F63-4198-B77B-5C78DF5A393F}" destId="{7135005A-1119-4AC1-B613-E23771F02110}" srcOrd="0" destOrd="0" presId="urn:microsoft.com/office/officeart/2005/8/layout/lProcess3"/>
    <dgm:cxn modelId="{65083457-DE57-4670-A60B-7967101779EF}" srcId="{B9468EBD-5F63-4198-B77B-5C78DF5A393F}" destId="{98AEA76D-81D7-48BB-AF91-D0D9EC9FC38A}" srcOrd="3" destOrd="0" parTransId="{E67852DE-577B-47CC-BCD4-F85247B63BDC}" sibTransId="{AC34FCCB-4C4B-4BE3-B194-D0019FF63FB9}"/>
    <dgm:cxn modelId="{9E741C9E-B82B-4B52-8B0D-D8E2E38AD925}" srcId="{B9468EBD-5F63-4198-B77B-5C78DF5A393F}" destId="{CF5BB9AB-4508-4D2B-950A-E03BD5EB3342}" srcOrd="1" destOrd="0" parTransId="{F6E8002F-F3E5-4186-8609-C82A1E6CC59A}" sibTransId="{C00AB524-162D-44A9-8D76-52C3C324A071}"/>
    <dgm:cxn modelId="{C82486A4-AF03-46B4-BCBB-0413878F967E}" type="presOf" srcId="{649FAFA9-CA20-4C18-9082-EDE132EA8B54}" destId="{9033FE2D-BDA8-4C38-9735-4D1DE0DD2C3B}" srcOrd="0" destOrd="0" presId="urn:microsoft.com/office/officeart/2005/8/layout/lProcess3"/>
    <dgm:cxn modelId="{6A55A453-E27B-4B9E-BC08-FA6F5A105C9D}" type="presOf" srcId="{4B0517DA-F631-48FC-A601-F51554E329A6}" destId="{AC5ECFA0-83A2-48DA-A8B4-D30CC3FC15FE}" srcOrd="0" destOrd="0" presId="urn:microsoft.com/office/officeart/2005/8/layout/lProcess3"/>
    <dgm:cxn modelId="{DBDE463D-C19E-4D05-A24E-D8148610D088}" srcId="{B9468EBD-5F63-4198-B77B-5C78DF5A393F}" destId="{4B0517DA-F631-48FC-A601-F51554E329A6}" srcOrd="0" destOrd="0" parTransId="{1EED8D71-D969-414F-BFC6-EFCAF6435518}" sibTransId="{3D7AFBBA-7377-42B7-B26C-AE4C7554DAFA}"/>
    <dgm:cxn modelId="{F32B65F3-EFDA-475A-AE4A-ABA036D41A8D}" type="presOf" srcId="{CF5BB9AB-4508-4D2B-950A-E03BD5EB3342}" destId="{903C0CF4-7A77-4D24-ABE0-05214537F150}" srcOrd="0" destOrd="0" presId="urn:microsoft.com/office/officeart/2005/8/layout/lProcess3"/>
    <dgm:cxn modelId="{714AA808-4B94-4A00-BF1F-52DB7DA56DCE}" srcId="{B9468EBD-5F63-4198-B77B-5C78DF5A393F}" destId="{649FAFA9-CA20-4C18-9082-EDE132EA8B54}" srcOrd="4" destOrd="0" parTransId="{08FC875D-E968-4DD5-A808-590E5C781B7F}" sibTransId="{AE342370-5119-41FD-B648-F02754185FBD}"/>
    <dgm:cxn modelId="{A1878CE3-61BE-40D7-B16F-528802916871}" type="presOf" srcId="{44C6D871-5325-40DF-BC61-ECA1BE99BF46}" destId="{6BCC74F4-BC6B-4D2D-9BD7-8B03E71FA89B}" srcOrd="0" destOrd="0" presId="urn:microsoft.com/office/officeart/2005/8/layout/lProcess3"/>
    <dgm:cxn modelId="{80A80033-2FEC-4DFA-9616-CEA7968283D9}" type="presParOf" srcId="{7135005A-1119-4AC1-B613-E23771F02110}" destId="{04935B99-8EE0-41F7-84E7-0CE4C257C520}" srcOrd="0" destOrd="0" presId="urn:microsoft.com/office/officeart/2005/8/layout/lProcess3"/>
    <dgm:cxn modelId="{3ADE7C5E-C6E3-41B5-B531-49FD3F59B4D7}" type="presParOf" srcId="{04935B99-8EE0-41F7-84E7-0CE4C257C520}" destId="{AC5ECFA0-83A2-48DA-A8B4-D30CC3FC15FE}" srcOrd="0" destOrd="0" presId="urn:microsoft.com/office/officeart/2005/8/layout/lProcess3"/>
    <dgm:cxn modelId="{733F743D-9AB6-44D9-9048-01176DC4BD64}" type="presParOf" srcId="{7135005A-1119-4AC1-B613-E23771F02110}" destId="{6AE5A4ED-0AA5-474E-A18E-3649A9EA880B}" srcOrd="1" destOrd="0" presId="urn:microsoft.com/office/officeart/2005/8/layout/lProcess3"/>
    <dgm:cxn modelId="{9EAB8ABB-9574-43D2-95FF-AD34F1F1EDE3}" type="presParOf" srcId="{7135005A-1119-4AC1-B613-E23771F02110}" destId="{2C0FD4C1-0690-4742-B9D2-91B2896231E5}" srcOrd="2" destOrd="0" presId="urn:microsoft.com/office/officeart/2005/8/layout/lProcess3"/>
    <dgm:cxn modelId="{7DADD62B-41E0-47F6-80A1-2CB534B398C0}" type="presParOf" srcId="{2C0FD4C1-0690-4742-B9D2-91B2896231E5}" destId="{903C0CF4-7A77-4D24-ABE0-05214537F150}" srcOrd="0" destOrd="0" presId="urn:microsoft.com/office/officeart/2005/8/layout/lProcess3"/>
    <dgm:cxn modelId="{8D75792E-456A-4C1E-9BF8-97FF3BF99283}" type="presParOf" srcId="{7135005A-1119-4AC1-B613-E23771F02110}" destId="{8B0D6DA5-37EF-4ABC-90A7-90BD5FA38427}" srcOrd="3" destOrd="0" presId="urn:microsoft.com/office/officeart/2005/8/layout/lProcess3"/>
    <dgm:cxn modelId="{AEEBFFD3-E6F5-4CE7-9C3A-107DE12D94B2}" type="presParOf" srcId="{7135005A-1119-4AC1-B613-E23771F02110}" destId="{7075F3C8-23B7-4FAF-A3E9-F545114E7C4D}" srcOrd="4" destOrd="0" presId="urn:microsoft.com/office/officeart/2005/8/layout/lProcess3"/>
    <dgm:cxn modelId="{98EA45CF-E53B-4941-A06D-B143D0A5F472}" type="presParOf" srcId="{7075F3C8-23B7-4FAF-A3E9-F545114E7C4D}" destId="{6BCC74F4-BC6B-4D2D-9BD7-8B03E71FA89B}" srcOrd="0" destOrd="0" presId="urn:microsoft.com/office/officeart/2005/8/layout/lProcess3"/>
    <dgm:cxn modelId="{F9ABEAB3-5B0D-469D-8360-C8A9EEFEC346}" type="presParOf" srcId="{7135005A-1119-4AC1-B613-E23771F02110}" destId="{0A013D88-9A49-4B33-9F00-134524BFDBD2}" srcOrd="5" destOrd="0" presId="urn:microsoft.com/office/officeart/2005/8/layout/lProcess3"/>
    <dgm:cxn modelId="{4C0C90B5-79FD-4D21-9B0D-735690D679C6}" type="presParOf" srcId="{7135005A-1119-4AC1-B613-E23771F02110}" destId="{A40A1D99-000D-43F3-857A-2338BBB5E537}" srcOrd="6" destOrd="0" presId="urn:microsoft.com/office/officeart/2005/8/layout/lProcess3"/>
    <dgm:cxn modelId="{A88AE734-B305-4558-96B9-2F4C5586A6A5}" type="presParOf" srcId="{A40A1D99-000D-43F3-857A-2338BBB5E537}" destId="{D6F5A0BC-B0A0-403A-B315-9EDC09B319DC}" srcOrd="0" destOrd="0" presId="urn:microsoft.com/office/officeart/2005/8/layout/lProcess3"/>
    <dgm:cxn modelId="{C0DACCCA-AC78-4D08-9080-A9063536534A}" type="presParOf" srcId="{7135005A-1119-4AC1-B613-E23771F02110}" destId="{7A97F9F6-3CF7-45E6-A7F6-5A6CC7FA6FB4}" srcOrd="7" destOrd="0" presId="urn:microsoft.com/office/officeart/2005/8/layout/lProcess3"/>
    <dgm:cxn modelId="{7BE74C43-4F4C-40FD-9046-B77CAF051E93}" type="presParOf" srcId="{7135005A-1119-4AC1-B613-E23771F02110}" destId="{E3DF422F-3F9C-441E-AE60-71963C6CB74E}" srcOrd="8" destOrd="0" presId="urn:microsoft.com/office/officeart/2005/8/layout/lProcess3"/>
    <dgm:cxn modelId="{BBAC2434-98CE-4127-AB33-63B21C20F3CB}" type="presParOf" srcId="{E3DF422F-3F9C-441E-AE60-71963C6CB74E}" destId="{9033FE2D-BDA8-4C38-9735-4D1DE0DD2C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4F9D0-CEAB-497F-AD44-E8630DCD85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16EF8-33E9-4507-8410-8E4CF3DC68E3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chemeClr val="tx1"/>
              </a:solidFill>
            </a:rPr>
            <a:t>ОБЖ</a:t>
          </a:r>
          <a:endParaRPr lang="ru-RU" sz="1400" dirty="0">
            <a:solidFill>
              <a:schemeClr val="tx1"/>
            </a:solidFill>
          </a:endParaRPr>
        </a:p>
      </dgm:t>
    </dgm:pt>
    <dgm:pt modelId="{81B59E49-6475-455C-B797-D99D7EAF34B9}" type="parTrans" cxnId="{20ED8A18-AF06-459C-9620-84EDB75E52BE}">
      <dgm:prSet/>
      <dgm:spPr/>
      <dgm:t>
        <a:bodyPr/>
        <a:lstStyle/>
        <a:p>
          <a:endParaRPr lang="ru-RU" sz="1400"/>
        </a:p>
      </dgm:t>
    </dgm:pt>
    <dgm:pt modelId="{BDA39330-F5F9-4219-A0DB-409E23E84D07}" type="sibTrans" cxnId="{20ED8A18-AF06-459C-9620-84EDB75E52BE}">
      <dgm:prSet/>
      <dgm:spPr/>
      <dgm:t>
        <a:bodyPr/>
        <a:lstStyle/>
        <a:p>
          <a:endParaRPr lang="ru-RU" sz="1400"/>
        </a:p>
      </dgm:t>
    </dgm:pt>
    <dgm:pt modelId="{360DB644-94A2-420D-9082-C05461A129BF}">
      <dgm:prSet custT="1"/>
      <dgm:spPr/>
      <dgm:t>
        <a:bodyPr/>
        <a:lstStyle/>
        <a:p>
          <a:pPr rtl="0"/>
          <a:r>
            <a:rPr lang="ru-RU" sz="1200" b="0" i="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200" dirty="0">
            <a:solidFill>
              <a:schemeClr val="tx1"/>
            </a:solidFill>
          </a:endParaRPr>
        </a:p>
      </dgm:t>
    </dgm:pt>
    <dgm:pt modelId="{B3D27F57-B71D-4CAC-9861-8D013BDCDF5D}" type="parTrans" cxnId="{F4461E2F-B3D5-4AD3-9655-4808006461CB}">
      <dgm:prSet/>
      <dgm:spPr/>
      <dgm:t>
        <a:bodyPr/>
        <a:lstStyle/>
        <a:p>
          <a:endParaRPr lang="ru-RU" sz="1400"/>
        </a:p>
      </dgm:t>
    </dgm:pt>
    <dgm:pt modelId="{D6D96E91-70C4-433D-A42D-C64F2089F13A}" type="sibTrans" cxnId="{F4461E2F-B3D5-4AD3-9655-4808006461CB}">
      <dgm:prSet/>
      <dgm:spPr/>
      <dgm:t>
        <a:bodyPr/>
        <a:lstStyle/>
        <a:p>
          <a:endParaRPr lang="ru-RU" sz="1400"/>
        </a:p>
      </dgm:t>
    </dgm:pt>
    <dgm:pt modelId="{1D7BB64A-E342-48C3-940F-02B563AA4549}">
      <dgm:prSet custT="1"/>
      <dgm:spPr/>
      <dgm:t>
        <a:bodyPr/>
        <a:lstStyle/>
        <a:p>
          <a:pPr rtl="0"/>
          <a:r>
            <a:rPr lang="ru-RU" sz="1200" b="0" i="0" dirty="0" smtClean="0">
              <a:solidFill>
                <a:schemeClr val="tx1"/>
              </a:solidFill>
            </a:rPr>
            <a:t>Познавательное развитие</a:t>
          </a:r>
          <a:endParaRPr lang="ru-RU" sz="1200" dirty="0">
            <a:solidFill>
              <a:schemeClr val="tx1"/>
            </a:solidFill>
          </a:endParaRPr>
        </a:p>
      </dgm:t>
    </dgm:pt>
    <dgm:pt modelId="{FDC19FA3-2B31-41D0-9DCB-5DD77C9C6BF7}" type="parTrans" cxnId="{B16C93F6-4E61-431D-B13A-EABBB5B3E6D1}">
      <dgm:prSet/>
      <dgm:spPr/>
      <dgm:t>
        <a:bodyPr/>
        <a:lstStyle/>
        <a:p>
          <a:endParaRPr lang="ru-RU" sz="1400"/>
        </a:p>
      </dgm:t>
    </dgm:pt>
    <dgm:pt modelId="{E0951783-B0A0-4F39-8E23-89EFDD6304F9}" type="sibTrans" cxnId="{B16C93F6-4E61-431D-B13A-EABBB5B3E6D1}">
      <dgm:prSet/>
      <dgm:spPr/>
      <dgm:t>
        <a:bodyPr/>
        <a:lstStyle/>
        <a:p>
          <a:endParaRPr lang="ru-RU" sz="1400"/>
        </a:p>
      </dgm:t>
    </dgm:pt>
    <dgm:pt modelId="{B065037B-951D-4496-BF08-D4E6152F62EF}">
      <dgm:prSet custT="1"/>
      <dgm:spPr/>
      <dgm:t>
        <a:bodyPr/>
        <a:lstStyle/>
        <a:p>
          <a:pPr rtl="0"/>
          <a:r>
            <a:rPr lang="ru-RU" sz="1100" b="0" i="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100" dirty="0">
            <a:solidFill>
              <a:schemeClr val="tx1"/>
            </a:solidFill>
          </a:endParaRPr>
        </a:p>
      </dgm:t>
    </dgm:pt>
    <dgm:pt modelId="{E025DAF4-B1C3-43C2-A116-B8C808BEAE5D}" type="parTrans" cxnId="{ECB8BA1D-C1DE-4712-9A97-023E4F0D8627}">
      <dgm:prSet/>
      <dgm:spPr/>
      <dgm:t>
        <a:bodyPr/>
        <a:lstStyle/>
        <a:p>
          <a:endParaRPr lang="ru-RU" sz="1400"/>
        </a:p>
      </dgm:t>
    </dgm:pt>
    <dgm:pt modelId="{199F2261-03A4-467B-BA17-C815EC77B380}" type="sibTrans" cxnId="{ECB8BA1D-C1DE-4712-9A97-023E4F0D8627}">
      <dgm:prSet/>
      <dgm:spPr/>
      <dgm:t>
        <a:bodyPr/>
        <a:lstStyle/>
        <a:p>
          <a:endParaRPr lang="ru-RU" sz="1400"/>
        </a:p>
      </dgm:t>
    </dgm:pt>
    <dgm:pt modelId="{63DAE84F-6999-48FE-8045-2A9300336E7D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chemeClr val="tx1"/>
              </a:solidFill>
            </a:rPr>
            <a:t>Речевое развитие</a:t>
          </a:r>
          <a:endParaRPr lang="ru-RU" sz="1400" dirty="0">
            <a:solidFill>
              <a:schemeClr val="tx1"/>
            </a:solidFill>
          </a:endParaRPr>
        </a:p>
      </dgm:t>
    </dgm:pt>
    <dgm:pt modelId="{D741A59C-441B-4355-824B-018D436904D0}" type="parTrans" cxnId="{BA3285F2-DDB2-4008-8261-C2EBFA18557F}">
      <dgm:prSet/>
      <dgm:spPr/>
      <dgm:t>
        <a:bodyPr/>
        <a:lstStyle/>
        <a:p>
          <a:endParaRPr lang="ru-RU" sz="1400"/>
        </a:p>
      </dgm:t>
    </dgm:pt>
    <dgm:pt modelId="{24439E1D-A3DF-47CA-9A50-7972A4FDDC0D}" type="sibTrans" cxnId="{BA3285F2-DDB2-4008-8261-C2EBFA18557F}">
      <dgm:prSet/>
      <dgm:spPr/>
      <dgm:t>
        <a:bodyPr/>
        <a:lstStyle/>
        <a:p>
          <a:endParaRPr lang="ru-RU" sz="1400"/>
        </a:p>
      </dgm:t>
    </dgm:pt>
    <dgm:pt modelId="{3808F3CB-930B-44AD-AE6A-A3F07D0E4DED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chemeClr val="tx1"/>
              </a:solidFill>
            </a:rPr>
            <a:t>Физическое развитие</a:t>
          </a:r>
          <a:endParaRPr lang="ru-RU" sz="1400" dirty="0">
            <a:solidFill>
              <a:schemeClr val="tx1"/>
            </a:solidFill>
          </a:endParaRPr>
        </a:p>
      </dgm:t>
    </dgm:pt>
    <dgm:pt modelId="{59F12071-E848-4ACA-B132-C4F89816A519}" type="parTrans" cxnId="{3C2AB553-8CD1-4FFF-BBB4-F52704F25DC6}">
      <dgm:prSet/>
      <dgm:spPr/>
      <dgm:t>
        <a:bodyPr/>
        <a:lstStyle/>
        <a:p>
          <a:endParaRPr lang="ru-RU" sz="1400"/>
        </a:p>
      </dgm:t>
    </dgm:pt>
    <dgm:pt modelId="{3136DC0D-B2F3-4BD6-89CF-B859C4FA748B}" type="sibTrans" cxnId="{3C2AB553-8CD1-4FFF-BBB4-F52704F25DC6}">
      <dgm:prSet/>
      <dgm:spPr/>
      <dgm:t>
        <a:bodyPr/>
        <a:lstStyle/>
        <a:p>
          <a:endParaRPr lang="ru-RU" sz="1400"/>
        </a:p>
      </dgm:t>
    </dgm:pt>
    <dgm:pt modelId="{8214EFB1-896D-4794-9567-F3E65F22D14C}" type="pres">
      <dgm:prSet presAssocID="{4B54F9D0-CEAB-497F-AD44-E8630DCD85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4EAD1-6C08-4F5E-B04A-20CE28753F8F}" type="pres">
      <dgm:prSet presAssocID="{91716EF8-33E9-4507-8410-8E4CF3DC68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BC771-2DB8-435E-8B22-43098AF83D54}" type="pres">
      <dgm:prSet presAssocID="{BDA39330-F5F9-4219-A0DB-409E23E84D0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5F1F541-AD35-4264-877E-654D25C62812}" type="pres">
      <dgm:prSet presAssocID="{BDA39330-F5F9-4219-A0DB-409E23E84D0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BF759B2-AFE7-481B-8AF4-0161F2FE291C}" type="pres">
      <dgm:prSet presAssocID="{360DB644-94A2-420D-9082-C05461A129BF}" presName="node" presStyleLbl="node1" presStyleIdx="1" presStyleCnt="6" custScaleX="126479" custRadScaleRad="114162" custRadScaleInc="18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22D1-2386-40A5-AB74-05996EDE09A0}" type="pres">
      <dgm:prSet presAssocID="{D6D96E91-70C4-433D-A42D-C64F2089F13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15F8F85-54F0-4381-95D0-64CFE8A6435C}" type="pres">
      <dgm:prSet presAssocID="{D6D96E91-70C4-433D-A42D-C64F2089F13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0F80303-E8EB-4BA2-A5F8-B61C1704145B}" type="pres">
      <dgm:prSet presAssocID="{1D7BB64A-E342-48C3-940F-02B563AA4549}" presName="node" presStyleLbl="node1" presStyleIdx="2" presStyleCnt="6" custScaleX="151842" custRadScaleRad="118582" custRadScaleInc="-1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43BBB-323E-4DDE-A8CB-B9ED7D995A2E}" type="pres">
      <dgm:prSet presAssocID="{E0951783-B0A0-4F39-8E23-89EFDD6304F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E88A0A3-39FD-4C0E-8CEE-D7F49EED8064}" type="pres">
      <dgm:prSet presAssocID="{E0951783-B0A0-4F39-8E23-89EFDD6304F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C1081D9-0A87-4734-AA66-ABC461DB6852}" type="pres">
      <dgm:prSet presAssocID="{B065037B-951D-4496-BF08-D4E6152F62EF}" presName="node" presStyleLbl="node1" presStyleIdx="3" presStyleCnt="6" custScaleX="137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EA340-244B-44AC-9D5F-1511BFFFF600}" type="pres">
      <dgm:prSet presAssocID="{199F2261-03A4-467B-BA17-C815EC77B38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75D8464D-E8BC-4098-9B1C-F9C4D6F32C0F}" type="pres">
      <dgm:prSet presAssocID="{199F2261-03A4-467B-BA17-C815EC77B38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3A36393-E9D3-4E41-B272-A527031447FA}" type="pres">
      <dgm:prSet presAssocID="{63DAE84F-6999-48FE-8045-2A9300336E7D}" presName="node" presStyleLbl="node1" presStyleIdx="4" presStyleCnt="6" custScaleX="132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A14AB-A34D-41BE-B530-44A410041846}" type="pres">
      <dgm:prSet presAssocID="{24439E1D-A3DF-47CA-9A50-7972A4FDDC0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226ECE9-2FAA-4906-911C-84B2DA321B0E}" type="pres">
      <dgm:prSet presAssocID="{24439E1D-A3DF-47CA-9A50-7972A4FDDC0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4C93DC3-3DFD-4543-BD6F-2D965E389DBF}" type="pres">
      <dgm:prSet presAssocID="{3808F3CB-930B-44AD-AE6A-A3F07D0E4DED}" presName="node" presStyleLbl="node1" presStyleIdx="5" presStyleCnt="6" custScaleX="16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3A0D6-23CB-4FCA-A438-B62DE78C6D43}" type="pres">
      <dgm:prSet presAssocID="{3136DC0D-B2F3-4BD6-89CF-B859C4FA748B}" presName="sibTrans" presStyleLbl="sibTrans2D1" presStyleIdx="5" presStyleCnt="6"/>
      <dgm:spPr/>
      <dgm:t>
        <a:bodyPr/>
        <a:lstStyle/>
        <a:p>
          <a:endParaRPr lang="ru-RU"/>
        </a:p>
      </dgm:t>
    </dgm:pt>
    <dgm:pt modelId="{4B8948AF-D53C-4BEF-A74E-FF4FBE535979}" type="pres">
      <dgm:prSet presAssocID="{3136DC0D-B2F3-4BD6-89CF-B859C4FA748B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C2AB553-8CD1-4FFF-BBB4-F52704F25DC6}" srcId="{4B54F9D0-CEAB-497F-AD44-E8630DCD8521}" destId="{3808F3CB-930B-44AD-AE6A-A3F07D0E4DED}" srcOrd="5" destOrd="0" parTransId="{59F12071-E848-4ACA-B132-C4F89816A519}" sibTransId="{3136DC0D-B2F3-4BD6-89CF-B859C4FA748B}"/>
    <dgm:cxn modelId="{3B153977-7535-43A3-ADFF-F840F095CA7C}" type="presOf" srcId="{D6D96E91-70C4-433D-A42D-C64F2089F13A}" destId="{F15F8F85-54F0-4381-95D0-64CFE8A6435C}" srcOrd="1" destOrd="0" presId="urn:microsoft.com/office/officeart/2005/8/layout/cycle2"/>
    <dgm:cxn modelId="{726EFC77-0D00-42DE-B0FE-2301CECB361D}" type="presOf" srcId="{E0951783-B0A0-4F39-8E23-89EFDD6304F9}" destId="{48243BBB-323E-4DDE-A8CB-B9ED7D995A2E}" srcOrd="0" destOrd="0" presId="urn:microsoft.com/office/officeart/2005/8/layout/cycle2"/>
    <dgm:cxn modelId="{EA061461-6157-4F7A-8D50-76D50CFCACB2}" type="presOf" srcId="{3808F3CB-930B-44AD-AE6A-A3F07D0E4DED}" destId="{04C93DC3-3DFD-4543-BD6F-2D965E389DBF}" srcOrd="0" destOrd="0" presId="urn:microsoft.com/office/officeart/2005/8/layout/cycle2"/>
    <dgm:cxn modelId="{7E463D8D-822F-4ACC-A936-625368E644E9}" type="presOf" srcId="{B065037B-951D-4496-BF08-D4E6152F62EF}" destId="{9C1081D9-0A87-4734-AA66-ABC461DB6852}" srcOrd="0" destOrd="0" presId="urn:microsoft.com/office/officeart/2005/8/layout/cycle2"/>
    <dgm:cxn modelId="{240E5F79-072D-4CD0-BBB7-7FA2B5F67232}" type="presOf" srcId="{24439E1D-A3DF-47CA-9A50-7972A4FDDC0D}" destId="{4226ECE9-2FAA-4906-911C-84B2DA321B0E}" srcOrd="1" destOrd="0" presId="urn:microsoft.com/office/officeart/2005/8/layout/cycle2"/>
    <dgm:cxn modelId="{BC8453EC-69CF-433F-873A-841357E57917}" type="presOf" srcId="{199F2261-03A4-467B-BA17-C815EC77B380}" destId="{75D8464D-E8BC-4098-9B1C-F9C4D6F32C0F}" srcOrd="1" destOrd="0" presId="urn:microsoft.com/office/officeart/2005/8/layout/cycle2"/>
    <dgm:cxn modelId="{B16C93F6-4E61-431D-B13A-EABBB5B3E6D1}" srcId="{4B54F9D0-CEAB-497F-AD44-E8630DCD8521}" destId="{1D7BB64A-E342-48C3-940F-02B563AA4549}" srcOrd="2" destOrd="0" parTransId="{FDC19FA3-2B31-41D0-9DCB-5DD77C9C6BF7}" sibTransId="{E0951783-B0A0-4F39-8E23-89EFDD6304F9}"/>
    <dgm:cxn modelId="{27B14A3A-05E5-4C3A-BB3F-C52EC09F205B}" type="presOf" srcId="{3136DC0D-B2F3-4BD6-89CF-B859C4FA748B}" destId="{4B8948AF-D53C-4BEF-A74E-FF4FBE535979}" srcOrd="1" destOrd="0" presId="urn:microsoft.com/office/officeart/2005/8/layout/cycle2"/>
    <dgm:cxn modelId="{A56DF74E-03DF-46A7-B65C-8D704C6B3056}" type="presOf" srcId="{1D7BB64A-E342-48C3-940F-02B563AA4549}" destId="{A0F80303-E8EB-4BA2-A5F8-B61C1704145B}" srcOrd="0" destOrd="0" presId="urn:microsoft.com/office/officeart/2005/8/layout/cycle2"/>
    <dgm:cxn modelId="{D879B70E-92C9-4F33-B271-500A8A2C0E31}" type="presOf" srcId="{3136DC0D-B2F3-4BD6-89CF-B859C4FA748B}" destId="{0213A0D6-23CB-4FCA-A438-B62DE78C6D43}" srcOrd="0" destOrd="0" presId="urn:microsoft.com/office/officeart/2005/8/layout/cycle2"/>
    <dgm:cxn modelId="{4D1B78AE-B457-45F0-8058-28C0FB0ECBCD}" type="presOf" srcId="{199F2261-03A4-467B-BA17-C815EC77B380}" destId="{E4AEA340-244B-44AC-9D5F-1511BFFFF600}" srcOrd="0" destOrd="0" presId="urn:microsoft.com/office/officeart/2005/8/layout/cycle2"/>
    <dgm:cxn modelId="{F4461E2F-B3D5-4AD3-9655-4808006461CB}" srcId="{4B54F9D0-CEAB-497F-AD44-E8630DCD8521}" destId="{360DB644-94A2-420D-9082-C05461A129BF}" srcOrd="1" destOrd="0" parTransId="{B3D27F57-B71D-4CAC-9861-8D013BDCDF5D}" sibTransId="{D6D96E91-70C4-433D-A42D-C64F2089F13A}"/>
    <dgm:cxn modelId="{C13D65C5-0406-419C-9299-67185BFBB8B2}" type="presOf" srcId="{91716EF8-33E9-4507-8410-8E4CF3DC68E3}" destId="{FF94EAD1-6C08-4F5E-B04A-20CE28753F8F}" srcOrd="0" destOrd="0" presId="urn:microsoft.com/office/officeart/2005/8/layout/cycle2"/>
    <dgm:cxn modelId="{1B66D6F7-4738-40E6-A067-54BB36D5B7D7}" type="presOf" srcId="{63DAE84F-6999-48FE-8045-2A9300336E7D}" destId="{03A36393-E9D3-4E41-B272-A527031447FA}" srcOrd="0" destOrd="0" presId="urn:microsoft.com/office/officeart/2005/8/layout/cycle2"/>
    <dgm:cxn modelId="{0C1F98D8-BB4D-4489-80D3-991777D9DDE2}" type="presOf" srcId="{BDA39330-F5F9-4219-A0DB-409E23E84D07}" destId="{35F1F541-AD35-4264-877E-654D25C62812}" srcOrd="1" destOrd="0" presId="urn:microsoft.com/office/officeart/2005/8/layout/cycle2"/>
    <dgm:cxn modelId="{35326FCB-7C22-44E8-AC4D-C874F99457D2}" type="presOf" srcId="{D6D96E91-70C4-433D-A42D-C64F2089F13A}" destId="{115922D1-2386-40A5-AB74-05996EDE09A0}" srcOrd="0" destOrd="0" presId="urn:microsoft.com/office/officeart/2005/8/layout/cycle2"/>
    <dgm:cxn modelId="{B48C7E5B-3041-47FF-88C6-3B20433F758C}" type="presOf" srcId="{24439E1D-A3DF-47CA-9A50-7972A4FDDC0D}" destId="{E67A14AB-A34D-41BE-B530-44A410041846}" srcOrd="0" destOrd="0" presId="urn:microsoft.com/office/officeart/2005/8/layout/cycle2"/>
    <dgm:cxn modelId="{C58ED3F6-C3E1-421F-94C0-E90A0528DD46}" type="presOf" srcId="{4B54F9D0-CEAB-497F-AD44-E8630DCD8521}" destId="{8214EFB1-896D-4794-9567-F3E65F22D14C}" srcOrd="0" destOrd="0" presId="urn:microsoft.com/office/officeart/2005/8/layout/cycle2"/>
    <dgm:cxn modelId="{FE5B9E06-6DC0-4129-A78B-8F51379C572E}" type="presOf" srcId="{BDA39330-F5F9-4219-A0DB-409E23E84D07}" destId="{18DBC771-2DB8-435E-8B22-43098AF83D54}" srcOrd="0" destOrd="0" presId="urn:microsoft.com/office/officeart/2005/8/layout/cycle2"/>
    <dgm:cxn modelId="{20ED8A18-AF06-459C-9620-84EDB75E52BE}" srcId="{4B54F9D0-CEAB-497F-AD44-E8630DCD8521}" destId="{91716EF8-33E9-4507-8410-8E4CF3DC68E3}" srcOrd="0" destOrd="0" parTransId="{81B59E49-6475-455C-B797-D99D7EAF34B9}" sibTransId="{BDA39330-F5F9-4219-A0DB-409E23E84D07}"/>
    <dgm:cxn modelId="{C7C51EB3-FAB9-455F-A939-B9B7367A9B99}" type="presOf" srcId="{360DB644-94A2-420D-9082-C05461A129BF}" destId="{6BF759B2-AFE7-481B-8AF4-0161F2FE291C}" srcOrd="0" destOrd="0" presId="urn:microsoft.com/office/officeart/2005/8/layout/cycle2"/>
    <dgm:cxn modelId="{0FD60EE7-53E2-4C2A-B251-2BA899CAD6BC}" type="presOf" srcId="{E0951783-B0A0-4F39-8E23-89EFDD6304F9}" destId="{6E88A0A3-39FD-4C0E-8CEE-D7F49EED8064}" srcOrd="1" destOrd="0" presId="urn:microsoft.com/office/officeart/2005/8/layout/cycle2"/>
    <dgm:cxn modelId="{BA3285F2-DDB2-4008-8261-C2EBFA18557F}" srcId="{4B54F9D0-CEAB-497F-AD44-E8630DCD8521}" destId="{63DAE84F-6999-48FE-8045-2A9300336E7D}" srcOrd="4" destOrd="0" parTransId="{D741A59C-441B-4355-824B-018D436904D0}" sibTransId="{24439E1D-A3DF-47CA-9A50-7972A4FDDC0D}"/>
    <dgm:cxn modelId="{ECB8BA1D-C1DE-4712-9A97-023E4F0D8627}" srcId="{4B54F9D0-CEAB-497F-AD44-E8630DCD8521}" destId="{B065037B-951D-4496-BF08-D4E6152F62EF}" srcOrd="3" destOrd="0" parTransId="{E025DAF4-B1C3-43C2-A116-B8C808BEAE5D}" sibTransId="{199F2261-03A4-467B-BA17-C815EC77B380}"/>
    <dgm:cxn modelId="{DE106823-2884-440F-87FB-E24665FF786A}" type="presParOf" srcId="{8214EFB1-896D-4794-9567-F3E65F22D14C}" destId="{FF94EAD1-6C08-4F5E-B04A-20CE28753F8F}" srcOrd="0" destOrd="0" presId="urn:microsoft.com/office/officeart/2005/8/layout/cycle2"/>
    <dgm:cxn modelId="{F28139D1-6510-4EA9-8BC8-43032D6C5D1F}" type="presParOf" srcId="{8214EFB1-896D-4794-9567-F3E65F22D14C}" destId="{18DBC771-2DB8-435E-8B22-43098AF83D54}" srcOrd="1" destOrd="0" presId="urn:microsoft.com/office/officeart/2005/8/layout/cycle2"/>
    <dgm:cxn modelId="{BF5CB525-53AC-4A35-90F1-24E24656DD20}" type="presParOf" srcId="{18DBC771-2DB8-435E-8B22-43098AF83D54}" destId="{35F1F541-AD35-4264-877E-654D25C62812}" srcOrd="0" destOrd="0" presId="urn:microsoft.com/office/officeart/2005/8/layout/cycle2"/>
    <dgm:cxn modelId="{5783336E-6E2B-40AA-BEAE-5B1755968E58}" type="presParOf" srcId="{8214EFB1-896D-4794-9567-F3E65F22D14C}" destId="{6BF759B2-AFE7-481B-8AF4-0161F2FE291C}" srcOrd="2" destOrd="0" presId="urn:microsoft.com/office/officeart/2005/8/layout/cycle2"/>
    <dgm:cxn modelId="{8E4C3108-E8E3-4293-A858-3000F317C682}" type="presParOf" srcId="{8214EFB1-896D-4794-9567-F3E65F22D14C}" destId="{115922D1-2386-40A5-AB74-05996EDE09A0}" srcOrd="3" destOrd="0" presId="urn:microsoft.com/office/officeart/2005/8/layout/cycle2"/>
    <dgm:cxn modelId="{ABA87A16-87B2-40C2-A90D-81352B82AF72}" type="presParOf" srcId="{115922D1-2386-40A5-AB74-05996EDE09A0}" destId="{F15F8F85-54F0-4381-95D0-64CFE8A6435C}" srcOrd="0" destOrd="0" presId="urn:microsoft.com/office/officeart/2005/8/layout/cycle2"/>
    <dgm:cxn modelId="{3F6A3C96-9DD4-41BA-9522-ED1D0714E96C}" type="presParOf" srcId="{8214EFB1-896D-4794-9567-F3E65F22D14C}" destId="{A0F80303-E8EB-4BA2-A5F8-B61C1704145B}" srcOrd="4" destOrd="0" presId="urn:microsoft.com/office/officeart/2005/8/layout/cycle2"/>
    <dgm:cxn modelId="{466DEEE5-AD08-4052-B04A-52ACB36B4E69}" type="presParOf" srcId="{8214EFB1-896D-4794-9567-F3E65F22D14C}" destId="{48243BBB-323E-4DDE-A8CB-B9ED7D995A2E}" srcOrd="5" destOrd="0" presId="urn:microsoft.com/office/officeart/2005/8/layout/cycle2"/>
    <dgm:cxn modelId="{C38828E5-A126-48BE-98A0-CC6F20FE2292}" type="presParOf" srcId="{48243BBB-323E-4DDE-A8CB-B9ED7D995A2E}" destId="{6E88A0A3-39FD-4C0E-8CEE-D7F49EED8064}" srcOrd="0" destOrd="0" presId="urn:microsoft.com/office/officeart/2005/8/layout/cycle2"/>
    <dgm:cxn modelId="{8B6E5FA0-8C63-4934-8652-9BEF93D03F3D}" type="presParOf" srcId="{8214EFB1-896D-4794-9567-F3E65F22D14C}" destId="{9C1081D9-0A87-4734-AA66-ABC461DB6852}" srcOrd="6" destOrd="0" presId="urn:microsoft.com/office/officeart/2005/8/layout/cycle2"/>
    <dgm:cxn modelId="{99E3F8F9-67DB-4E43-8DDE-A52BBE06BD03}" type="presParOf" srcId="{8214EFB1-896D-4794-9567-F3E65F22D14C}" destId="{E4AEA340-244B-44AC-9D5F-1511BFFFF600}" srcOrd="7" destOrd="0" presId="urn:microsoft.com/office/officeart/2005/8/layout/cycle2"/>
    <dgm:cxn modelId="{9219E9AF-0921-44A5-8B4B-3CABC3BCA811}" type="presParOf" srcId="{E4AEA340-244B-44AC-9D5F-1511BFFFF600}" destId="{75D8464D-E8BC-4098-9B1C-F9C4D6F32C0F}" srcOrd="0" destOrd="0" presId="urn:microsoft.com/office/officeart/2005/8/layout/cycle2"/>
    <dgm:cxn modelId="{FE9535E8-7BF6-4192-A384-0BFC8DEAFA76}" type="presParOf" srcId="{8214EFB1-896D-4794-9567-F3E65F22D14C}" destId="{03A36393-E9D3-4E41-B272-A527031447FA}" srcOrd="8" destOrd="0" presId="urn:microsoft.com/office/officeart/2005/8/layout/cycle2"/>
    <dgm:cxn modelId="{45D5DF2F-2D07-4DEA-A1A1-595B6F0F11ED}" type="presParOf" srcId="{8214EFB1-896D-4794-9567-F3E65F22D14C}" destId="{E67A14AB-A34D-41BE-B530-44A410041846}" srcOrd="9" destOrd="0" presId="urn:microsoft.com/office/officeart/2005/8/layout/cycle2"/>
    <dgm:cxn modelId="{F6C7A4EC-5B29-4CAA-BFA8-19AA0B43CF5F}" type="presParOf" srcId="{E67A14AB-A34D-41BE-B530-44A410041846}" destId="{4226ECE9-2FAA-4906-911C-84B2DA321B0E}" srcOrd="0" destOrd="0" presId="urn:microsoft.com/office/officeart/2005/8/layout/cycle2"/>
    <dgm:cxn modelId="{A3EAD03B-3397-424D-9779-A49DD84EAC28}" type="presParOf" srcId="{8214EFB1-896D-4794-9567-F3E65F22D14C}" destId="{04C93DC3-3DFD-4543-BD6F-2D965E389DBF}" srcOrd="10" destOrd="0" presId="urn:microsoft.com/office/officeart/2005/8/layout/cycle2"/>
    <dgm:cxn modelId="{CEC74585-7864-43A0-B851-637CF853BB1F}" type="presParOf" srcId="{8214EFB1-896D-4794-9567-F3E65F22D14C}" destId="{0213A0D6-23CB-4FCA-A438-B62DE78C6D43}" srcOrd="11" destOrd="0" presId="urn:microsoft.com/office/officeart/2005/8/layout/cycle2"/>
    <dgm:cxn modelId="{12105D79-DC51-4061-BFBE-E556F6C17106}" type="presParOf" srcId="{0213A0D6-23CB-4FCA-A438-B62DE78C6D43}" destId="{4B8948AF-D53C-4BEF-A74E-FF4FBE5359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E0372-4EAE-45F3-B0AE-CB98E7A447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5EFD2-BCE3-4E28-8287-EFBEA29D21D0}">
      <dgm:prSet/>
      <dgm:spPr/>
      <dgm:t>
        <a:bodyPr/>
        <a:lstStyle/>
        <a:p>
          <a:pPr rtl="0"/>
          <a:r>
            <a:rPr lang="ru-RU" b="0" i="0" dirty="0" smtClean="0"/>
            <a:t>интерактивные</a:t>
          </a:r>
          <a:endParaRPr lang="ru-RU" b="0" i="0" dirty="0"/>
        </a:p>
      </dgm:t>
    </dgm:pt>
    <dgm:pt modelId="{BE187477-02D3-4A03-B321-3215321E66A2}" type="parTrans" cxnId="{4938FAC7-072F-4D3F-A276-A77BFDF22082}">
      <dgm:prSet/>
      <dgm:spPr/>
      <dgm:t>
        <a:bodyPr/>
        <a:lstStyle/>
        <a:p>
          <a:endParaRPr lang="ru-RU"/>
        </a:p>
      </dgm:t>
    </dgm:pt>
    <dgm:pt modelId="{F821584A-CB0B-4131-B15A-614B4C745563}" type="sibTrans" cxnId="{4938FAC7-072F-4D3F-A276-A77BFDF22082}">
      <dgm:prSet/>
      <dgm:spPr/>
      <dgm:t>
        <a:bodyPr/>
        <a:lstStyle/>
        <a:p>
          <a:endParaRPr lang="ru-RU"/>
        </a:p>
      </dgm:t>
    </dgm:pt>
    <dgm:pt modelId="{9A663BDA-80EA-41F0-B237-0FAB92432A24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tx1"/>
              </a:solidFill>
            </a:rPr>
            <a:t>инновационные, </a:t>
          </a:r>
          <a:endParaRPr lang="ru-RU" b="0" i="0" dirty="0">
            <a:solidFill>
              <a:schemeClr val="tx1"/>
            </a:solidFill>
          </a:endParaRPr>
        </a:p>
      </dgm:t>
    </dgm:pt>
    <dgm:pt modelId="{A7FD34FF-A0FC-465A-B459-4156BF0433D1}" type="parTrans" cxnId="{2DB9A70B-2709-456A-9A0B-6D38E1784B00}">
      <dgm:prSet/>
      <dgm:spPr/>
      <dgm:t>
        <a:bodyPr/>
        <a:lstStyle/>
        <a:p>
          <a:endParaRPr lang="ru-RU"/>
        </a:p>
      </dgm:t>
    </dgm:pt>
    <dgm:pt modelId="{1168C6CB-6FFD-4390-84D1-AC3093160E2F}" type="sibTrans" cxnId="{2DB9A70B-2709-456A-9A0B-6D38E1784B00}">
      <dgm:prSet/>
      <dgm:spPr/>
      <dgm:t>
        <a:bodyPr/>
        <a:lstStyle/>
        <a:p>
          <a:endParaRPr lang="ru-RU"/>
        </a:p>
      </dgm:t>
    </dgm:pt>
    <dgm:pt modelId="{BD3E4F2F-1B2D-4DBF-A1CB-95CC65C442C7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tx1"/>
              </a:solidFill>
            </a:rPr>
            <a:t>практические, </a:t>
          </a:r>
          <a:endParaRPr lang="ru-RU" b="0" i="0" dirty="0">
            <a:solidFill>
              <a:schemeClr val="tx1"/>
            </a:solidFill>
          </a:endParaRPr>
        </a:p>
      </dgm:t>
    </dgm:pt>
    <dgm:pt modelId="{799425BE-E26D-4EEC-9EC5-17587B5C2A80}" type="parTrans" cxnId="{089B2135-9779-4D89-AB37-4335A4EB6040}">
      <dgm:prSet/>
      <dgm:spPr/>
      <dgm:t>
        <a:bodyPr/>
        <a:lstStyle/>
        <a:p>
          <a:endParaRPr lang="ru-RU"/>
        </a:p>
      </dgm:t>
    </dgm:pt>
    <dgm:pt modelId="{6E303A34-CAD6-46B6-9303-CA8DEC218711}" type="sibTrans" cxnId="{089B2135-9779-4D89-AB37-4335A4EB6040}">
      <dgm:prSet/>
      <dgm:spPr/>
      <dgm:t>
        <a:bodyPr/>
        <a:lstStyle/>
        <a:p>
          <a:endParaRPr lang="ru-RU"/>
        </a:p>
      </dgm:t>
    </dgm:pt>
    <dgm:pt modelId="{268CCE7D-7863-4C0E-9BDA-E873A8D4588E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tx1"/>
              </a:solidFill>
            </a:rPr>
            <a:t>игровые, </a:t>
          </a:r>
          <a:endParaRPr lang="ru-RU" b="0" i="0" dirty="0">
            <a:solidFill>
              <a:schemeClr val="tx1"/>
            </a:solidFill>
          </a:endParaRPr>
        </a:p>
      </dgm:t>
    </dgm:pt>
    <dgm:pt modelId="{52915DA3-C9C3-45AE-9C46-6FCA98C4CB37}" type="parTrans" cxnId="{B42AA884-EE38-4F61-85A9-F842FB3867C3}">
      <dgm:prSet/>
      <dgm:spPr/>
      <dgm:t>
        <a:bodyPr/>
        <a:lstStyle/>
        <a:p>
          <a:endParaRPr lang="ru-RU"/>
        </a:p>
      </dgm:t>
    </dgm:pt>
    <dgm:pt modelId="{CB307407-E379-4582-911E-53EDEB11CA1B}" type="sibTrans" cxnId="{B42AA884-EE38-4F61-85A9-F842FB3867C3}">
      <dgm:prSet/>
      <dgm:spPr/>
      <dgm:t>
        <a:bodyPr/>
        <a:lstStyle/>
        <a:p>
          <a:endParaRPr lang="ru-RU"/>
        </a:p>
      </dgm:t>
    </dgm:pt>
    <dgm:pt modelId="{75FF6C68-1BA0-43BE-9993-A7CD018B6EBC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tx1"/>
              </a:solidFill>
            </a:rPr>
            <a:t>словесные, </a:t>
          </a:r>
          <a:endParaRPr lang="ru-RU" b="0" i="0" dirty="0">
            <a:solidFill>
              <a:schemeClr val="tx1"/>
            </a:solidFill>
          </a:endParaRPr>
        </a:p>
      </dgm:t>
    </dgm:pt>
    <dgm:pt modelId="{2CFD7281-D1F2-4492-B884-4FAA7F560C43}" type="parTrans" cxnId="{A3DD259F-68A6-4010-AA70-156F090FE091}">
      <dgm:prSet/>
      <dgm:spPr/>
      <dgm:t>
        <a:bodyPr/>
        <a:lstStyle/>
        <a:p>
          <a:endParaRPr lang="ru-RU"/>
        </a:p>
      </dgm:t>
    </dgm:pt>
    <dgm:pt modelId="{FF82D567-A8D9-40E1-A1AA-E1488CCE7815}" type="sibTrans" cxnId="{A3DD259F-68A6-4010-AA70-156F090FE091}">
      <dgm:prSet/>
      <dgm:spPr/>
      <dgm:t>
        <a:bodyPr/>
        <a:lstStyle/>
        <a:p>
          <a:endParaRPr lang="ru-RU"/>
        </a:p>
      </dgm:t>
    </dgm:pt>
    <dgm:pt modelId="{57245566-97BF-416C-823A-E4654956683B}">
      <dgm:prSet/>
      <dgm:spPr/>
      <dgm:t>
        <a:bodyPr/>
        <a:lstStyle/>
        <a:p>
          <a:pPr rtl="0"/>
          <a:r>
            <a:rPr lang="ru-RU" b="0" i="0" dirty="0" smtClean="0">
              <a:solidFill>
                <a:schemeClr val="tx1"/>
              </a:solidFill>
            </a:rPr>
            <a:t>наглядные</a:t>
          </a:r>
          <a:endParaRPr lang="ru-RU" dirty="0">
            <a:solidFill>
              <a:schemeClr val="tx1"/>
            </a:solidFill>
          </a:endParaRPr>
        </a:p>
      </dgm:t>
    </dgm:pt>
    <dgm:pt modelId="{704B22DE-B33D-4764-A784-B0F9A95D3D73}" type="parTrans" cxnId="{1FCBE2A3-466A-466C-B641-5A4F492E9F8A}">
      <dgm:prSet/>
      <dgm:spPr/>
      <dgm:t>
        <a:bodyPr/>
        <a:lstStyle/>
        <a:p>
          <a:endParaRPr lang="ru-RU"/>
        </a:p>
      </dgm:t>
    </dgm:pt>
    <dgm:pt modelId="{9E4354D3-A49A-4B4A-AE0E-7E07E54350B5}" type="sibTrans" cxnId="{1FCBE2A3-466A-466C-B641-5A4F492E9F8A}">
      <dgm:prSet/>
      <dgm:spPr/>
      <dgm:t>
        <a:bodyPr/>
        <a:lstStyle/>
        <a:p>
          <a:endParaRPr lang="ru-RU"/>
        </a:p>
      </dgm:t>
    </dgm:pt>
    <dgm:pt modelId="{09AA8C0E-C2F5-40BC-B543-637322ECDD37}">
      <dgm:prSet/>
      <dgm:spPr/>
      <dgm:t>
        <a:bodyPr/>
        <a:lstStyle/>
        <a:p>
          <a:pPr rtl="0"/>
          <a:r>
            <a:rPr lang="ru-RU" b="0" i="0" dirty="0" smtClean="0"/>
            <a:t>спортивные</a:t>
          </a:r>
          <a:endParaRPr lang="ru-RU" b="0" i="0" dirty="0"/>
        </a:p>
      </dgm:t>
    </dgm:pt>
    <dgm:pt modelId="{52B3F6F6-4E48-4F7B-B959-494853FDA700}" type="parTrans" cxnId="{5A5B8DF9-4BD5-4BEC-968F-22FB1A8CBD4A}">
      <dgm:prSet/>
      <dgm:spPr/>
      <dgm:t>
        <a:bodyPr/>
        <a:lstStyle/>
        <a:p>
          <a:endParaRPr lang="ru-RU"/>
        </a:p>
      </dgm:t>
    </dgm:pt>
    <dgm:pt modelId="{9E0D485C-6E21-438B-B236-57330991E43B}" type="sibTrans" cxnId="{5A5B8DF9-4BD5-4BEC-968F-22FB1A8CBD4A}">
      <dgm:prSet/>
      <dgm:spPr/>
      <dgm:t>
        <a:bodyPr/>
        <a:lstStyle/>
        <a:p>
          <a:endParaRPr lang="ru-RU"/>
        </a:p>
      </dgm:t>
    </dgm:pt>
    <dgm:pt modelId="{131E00C7-9AFE-4411-9F50-DDE59828E80B}" type="pres">
      <dgm:prSet presAssocID="{E60E0372-4EAE-45F3-B0AE-CB98E7A447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A0BB2-1592-4A83-ACEE-8493117DBEB8}" type="pres">
      <dgm:prSet presAssocID="{DC25EFD2-BCE3-4E28-8287-EFBEA29D21D0}" presName="circ1" presStyleLbl="vennNode1" presStyleIdx="0" presStyleCnt="7" custLinFactX="51551" custLinFactNeighborX="100000" custLinFactNeighborY="19844"/>
      <dgm:spPr/>
    </dgm:pt>
    <dgm:pt modelId="{0128C81E-4E4E-40E2-83AB-CEC45EB983FB}" type="pres">
      <dgm:prSet presAssocID="{DC25EFD2-BCE3-4E28-8287-EFBEA29D21D0}" presName="circ1Tx" presStyleLbl="revTx" presStyleIdx="0" presStyleCnt="0" custLinFactY="100000" custLinFactNeighborX="-74529" custLinFactNeighborY="196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CD5D9-2AE4-4CB7-9F9E-64A94DFBD74B}" type="pres">
      <dgm:prSet presAssocID="{9A663BDA-80EA-41F0-B237-0FAB92432A24}" presName="circ2" presStyleLbl="vennNode1" presStyleIdx="1" presStyleCnt="7" custScaleX="122954" custLinFactNeighborX="61943" custLinFactNeighborY="-80577"/>
      <dgm:spPr/>
    </dgm:pt>
    <dgm:pt modelId="{E7FDE0AB-BDA3-44A0-BB0B-6327E9B93614}" type="pres">
      <dgm:prSet presAssocID="{9A663BDA-80EA-41F0-B237-0FAB92432A24}" presName="circ2Tx" presStyleLbl="revTx" presStyleIdx="0" presStyleCnt="0" custLinFactX="-100000" custLinFactNeighborX="-110950" custLinFactNeighborY="-64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9AEF4-BC17-40BD-B17E-72CA21BD901C}" type="pres">
      <dgm:prSet presAssocID="{BD3E4F2F-1B2D-4DBF-A1CB-95CC65C442C7}" presName="circ3" presStyleLbl="vennNode1" presStyleIdx="2" presStyleCnt="7" custLinFactNeighborX="-21049" custLinFactNeighborY="-11425"/>
      <dgm:spPr/>
    </dgm:pt>
    <dgm:pt modelId="{4CFBE8F3-6D28-4F34-B54E-2070140D0246}" type="pres">
      <dgm:prSet presAssocID="{BD3E4F2F-1B2D-4DBF-A1CB-95CC65C442C7}" presName="circ3Tx" presStyleLbl="revTx" presStyleIdx="0" presStyleCnt="0" custLinFactY="-66101" custLinFactNeighborX="-537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20119-8C38-4910-B537-66C0B2589704}" type="pres">
      <dgm:prSet presAssocID="{268CCE7D-7863-4C0E-9BDA-E873A8D4588E}" presName="circ4" presStyleLbl="vennNode1" presStyleIdx="3" presStyleCnt="7" custScaleX="127520" custLinFactX="-3439" custLinFactNeighborX="-100000" custLinFactNeighborY="13229"/>
      <dgm:spPr/>
    </dgm:pt>
    <dgm:pt modelId="{F60DE45D-1383-4594-BE87-61856432B9B2}" type="pres">
      <dgm:prSet presAssocID="{268CCE7D-7863-4C0E-9BDA-E873A8D4588E}" presName="circ4Tx" presStyleLbl="revTx" presStyleIdx="0" presStyleCnt="0" custLinFactNeighborX="-13646" custLinFactNeighborY="-37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F907F-C43C-47D4-9D39-73AFF73C1582}" type="pres">
      <dgm:prSet presAssocID="{75FF6C68-1BA0-43BE-9993-A7CD018B6EBC}" presName="circ5" presStyleLbl="vennNode1" presStyleIdx="4" presStyleCnt="7" custLinFactX="12460" custLinFactNeighborX="100000" custLinFactNeighborY="49909"/>
      <dgm:spPr/>
    </dgm:pt>
    <dgm:pt modelId="{55C06A06-DE93-4A0A-8516-8B0E37CBE654}" type="pres">
      <dgm:prSet presAssocID="{75FF6C68-1BA0-43BE-9993-A7CD018B6EBC}" presName="circ5Tx" presStyleLbl="revTx" presStyleIdx="0" presStyleCnt="0" custLinFactX="100000" custLinFactY="-87027" custLinFactNeighborX="13040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CFA8C-6ED8-4622-B069-88BF1F23E4EC}" type="pres">
      <dgm:prSet presAssocID="{57245566-97BF-416C-823A-E4654956683B}" presName="circ6" presStyleLbl="vennNode1" presStyleIdx="5" presStyleCnt="7" custScaleX="122970" custLinFactY="-17858" custLinFactNeighborX="-49314" custLinFactNeighborY="-100000"/>
      <dgm:spPr/>
    </dgm:pt>
    <dgm:pt modelId="{ED0B4B73-C2F3-4670-8AAC-08964B45F48C}" type="pres">
      <dgm:prSet presAssocID="{57245566-97BF-416C-823A-E4654956683B}" presName="circ6Tx" presStyleLbl="revTx" presStyleIdx="0" presStyleCnt="0" custLinFactNeighborX="-24904" custLinFactNeighborY="-6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19C48-3DD0-42A0-8930-BF0284D7D665}" type="pres">
      <dgm:prSet presAssocID="{09AA8C0E-C2F5-40BC-B543-637322ECDD37}" presName="circ7" presStyleLbl="vennNode1" presStyleIdx="6" presStyleCnt="7" custLinFactX="-52753" custLinFactNeighborX="-100000" custLinFactNeighborY="-9021"/>
      <dgm:spPr/>
    </dgm:pt>
    <dgm:pt modelId="{10BCE05F-2AF6-4649-A38C-87B536D337FA}" type="pres">
      <dgm:prSet presAssocID="{09AA8C0E-C2F5-40BC-B543-637322ECDD37}" presName="circ7Tx" presStyleLbl="revTx" presStyleIdx="0" presStyleCnt="0" custLinFactX="43224" custLinFactNeighborX="100000" custLinFactNeighborY="97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BE2A3-466A-466C-B641-5A4F492E9F8A}" srcId="{E60E0372-4EAE-45F3-B0AE-CB98E7A447FC}" destId="{57245566-97BF-416C-823A-E4654956683B}" srcOrd="5" destOrd="0" parTransId="{704B22DE-B33D-4764-A784-B0F9A95D3D73}" sibTransId="{9E4354D3-A49A-4B4A-AE0E-7E07E54350B5}"/>
    <dgm:cxn modelId="{D1E1B057-73A4-4600-BBC0-BDC5D5FF0EC1}" type="presOf" srcId="{268CCE7D-7863-4C0E-9BDA-E873A8D4588E}" destId="{F60DE45D-1383-4594-BE87-61856432B9B2}" srcOrd="0" destOrd="0" presId="urn:microsoft.com/office/officeart/2005/8/layout/venn1"/>
    <dgm:cxn modelId="{04595F19-A7DC-4D3E-945F-5B4A908CCAE9}" type="presOf" srcId="{DC25EFD2-BCE3-4E28-8287-EFBEA29D21D0}" destId="{0128C81E-4E4E-40E2-83AB-CEC45EB983FB}" srcOrd="0" destOrd="0" presId="urn:microsoft.com/office/officeart/2005/8/layout/venn1"/>
    <dgm:cxn modelId="{089B2135-9779-4D89-AB37-4335A4EB6040}" srcId="{E60E0372-4EAE-45F3-B0AE-CB98E7A447FC}" destId="{BD3E4F2F-1B2D-4DBF-A1CB-95CC65C442C7}" srcOrd="2" destOrd="0" parTransId="{799425BE-E26D-4EEC-9EC5-17587B5C2A80}" sibTransId="{6E303A34-CAD6-46B6-9303-CA8DEC218711}"/>
    <dgm:cxn modelId="{5A5B8DF9-4BD5-4BEC-968F-22FB1A8CBD4A}" srcId="{E60E0372-4EAE-45F3-B0AE-CB98E7A447FC}" destId="{09AA8C0E-C2F5-40BC-B543-637322ECDD37}" srcOrd="6" destOrd="0" parTransId="{52B3F6F6-4E48-4F7B-B959-494853FDA700}" sibTransId="{9E0D485C-6E21-438B-B236-57330991E43B}"/>
    <dgm:cxn modelId="{3DD77F38-1473-4A88-9FC9-185B0946904E}" type="presOf" srcId="{E60E0372-4EAE-45F3-B0AE-CB98E7A447FC}" destId="{131E00C7-9AFE-4411-9F50-DDE59828E80B}" srcOrd="0" destOrd="0" presId="urn:microsoft.com/office/officeart/2005/8/layout/venn1"/>
    <dgm:cxn modelId="{A3DD259F-68A6-4010-AA70-156F090FE091}" srcId="{E60E0372-4EAE-45F3-B0AE-CB98E7A447FC}" destId="{75FF6C68-1BA0-43BE-9993-A7CD018B6EBC}" srcOrd="4" destOrd="0" parTransId="{2CFD7281-D1F2-4492-B884-4FAA7F560C43}" sibTransId="{FF82D567-A8D9-40E1-A1AA-E1488CCE7815}"/>
    <dgm:cxn modelId="{32457FCB-077A-4CDA-B6E1-AC7C0A16F908}" type="presOf" srcId="{75FF6C68-1BA0-43BE-9993-A7CD018B6EBC}" destId="{55C06A06-DE93-4A0A-8516-8B0E37CBE654}" srcOrd="0" destOrd="0" presId="urn:microsoft.com/office/officeart/2005/8/layout/venn1"/>
    <dgm:cxn modelId="{F862E0B2-6F0A-4B7D-BCF8-84B8D65A29DC}" type="presOf" srcId="{BD3E4F2F-1B2D-4DBF-A1CB-95CC65C442C7}" destId="{4CFBE8F3-6D28-4F34-B54E-2070140D0246}" srcOrd="0" destOrd="0" presId="urn:microsoft.com/office/officeart/2005/8/layout/venn1"/>
    <dgm:cxn modelId="{2DB9A70B-2709-456A-9A0B-6D38E1784B00}" srcId="{E60E0372-4EAE-45F3-B0AE-CB98E7A447FC}" destId="{9A663BDA-80EA-41F0-B237-0FAB92432A24}" srcOrd="1" destOrd="0" parTransId="{A7FD34FF-A0FC-465A-B459-4156BF0433D1}" sibTransId="{1168C6CB-6FFD-4390-84D1-AC3093160E2F}"/>
    <dgm:cxn modelId="{E60943ED-5FE2-4E46-81D0-07AEB81FAD1A}" type="presOf" srcId="{57245566-97BF-416C-823A-E4654956683B}" destId="{ED0B4B73-C2F3-4670-8AAC-08964B45F48C}" srcOrd="0" destOrd="0" presId="urn:microsoft.com/office/officeart/2005/8/layout/venn1"/>
    <dgm:cxn modelId="{D4564D94-4454-44C6-9B0E-C66A4F8FE171}" type="presOf" srcId="{09AA8C0E-C2F5-40BC-B543-637322ECDD37}" destId="{10BCE05F-2AF6-4649-A38C-87B536D337FA}" srcOrd="0" destOrd="0" presId="urn:microsoft.com/office/officeart/2005/8/layout/venn1"/>
    <dgm:cxn modelId="{B42AA884-EE38-4F61-85A9-F842FB3867C3}" srcId="{E60E0372-4EAE-45F3-B0AE-CB98E7A447FC}" destId="{268CCE7D-7863-4C0E-9BDA-E873A8D4588E}" srcOrd="3" destOrd="0" parTransId="{52915DA3-C9C3-45AE-9C46-6FCA98C4CB37}" sibTransId="{CB307407-E379-4582-911E-53EDEB11CA1B}"/>
    <dgm:cxn modelId="{DD78EAC9-F1C8-4191-8B09-42C7492031C6}" type="presOf" srcId="{9A663BDA-80EA-41F0-B237-0FAB92432A24}" destId="{E7FDE0AB-BDA3-44A0-BB0B-6327E9B93614}" srcOrd="0" destOrd="0" presId="urn:microsoft.com/office/officeart/2005/8/layout/venn1"/>
    <dgm:cxn modelId="{4938FAC7-072F-4D3F-A276-A77BFDF22082}" srcId="{E60E0372-4EAE-45F3-B0AE-CB98E7A447FC}" destId="{DC25EFD2-BCE3-4E28-8287-EFBEA29D21D0}" srcOrd="0" destOrd="0" parTransId="{BE187477-02D3-4A03-B321-3215321E66A2}" sibTransId="{F821584A-CB0B-4131-B15A-614B4C745563}"/>
    <dgm:cxn modelId="{E237C97E-A50E-422A-BC87-13B31BE17C85}" type="presParOf" srcId="{131E00C7-9AFE-4411-9F50-DDE59828E80B}" destId="{847A0BB2-1592-4A83-ACEE-8493117DBEB8}" srcOrd="0" destOrd="0" presId="urn:microsoft.com/office/officeart/2005/8/layout/venn1"/>
    <dgm:cxn modelId="{53D733D1-A402-4B3A-BC74-924A7E051D99}" type="presParOf" srcId="{131E00C7-9AFE-4411-9F50-DDE59828E80B}" destId="{0128C81E-4E4E-40E2-83AB-CEC45EB983FB}" srcOrd="1" destOrd="0" presId="urn:microsoft.com/office/officeart/2005/8/layout/venn1"/>
    <dgm:cxn modelId="{4860FC14-71E7-441D-9AB2-CC6CD93F907E}" type="presParOf" srcId="{131E00C7-9AFE-4411-9F50-DDE59828E80B}" destId="{B37CD5D9-2AE4-4CB7-9F9E-64A94DFBD74B}" srcOrd="2" destOrd="0" presId="urn:microsoft.com/office/officeart/2005/8/layout/venn1"/>
    <dgm:cxn modelId="{2D508515-4CDB-469C-9922-8C27642F3723}" type="presParOf" srcId="{131E00C7-9AFE-4411-9F50-DDE59828E80B}" destId="{E7FDE0AB-BDA3-44A0-BB0B-6327E9B93614}" srcOrd="3" destOrd="0" presId="urn:microsoft.com/office/officeart/2005/8/layout/venn1"/>
    <dgm:cxn modelId="{48E0709D-8209-4D16-906A-E245695F9E62}" type="presParOf" srcId="{131E00C7-9AFE-4411-9F50-DDE59828E80B}" destId="{C079AEF4-BC17-40BD-B17E-72CA21BD901C}" srcOrd="4" destOrd="0" presId="urn:microsoft.com/office/officeart/2005/8/layout/venn1"/>
    <dgm:cxn modelId="{8EC68B17-588A-40C8-8FFC-9FA1E6C0D34F}" type="presParOf" srcId="{131E00C7-9AFE-4411-9F50-DDE59828E80B}" destId="{4CFBE8F3-6D28-4F34-B54E-2070140D0246}" srcOrd="5" destOrd="0" presId="urn:microsoft.com/office/officeart/2005/8/layout/venn1"/>
    <dgm:cxn modelId="{1038E14E-11E4-4157-9745-C60A18A73E90}" type="presParOf" srcId="{131E00C7-9AFE-4411-9F50-DDE59828E80B}" destId="{FD820119-8C38-4910-B537-66C0B2589704}" srcOrd="6" destOrd="0" presId="urn:microsoft.com/office/officeart/2005/8/layout/venn1"/>
    <dgm:cxn modelId="{901F49D5-C0AA-4ECA-81E7-19654DE6F64D}" type="presParOf" srcId="{131E00C7-9AFE-4411-9F50-DDE59828E80B}" destId="{F60DE45D-1383-4594-BE87-61856432B9B2}" srcOrd="7" destOrd="0" presId="urn:microsoft.com/office/officeart/2005/8/layout/venn1"/>
    <dgm:cxn modelId="{AC66B82D-F354-4D45-8FD0-BDF20819E36E}" type="presParOf" srcId="{131E00C7-9AFE-4411-9F50-DDE59828E80B}" destId="{2F3F907F-C43C-47D4-9D39-73AFF73C1582}" srcOrd="8" destOrd="0" presId="urn:microsoft.com/office/officeart/2005/8/layout/venn1"/>
    <dgm:cxn modelId="{2418F03B-2985-4624-AB8E-D93D2DC54409}" type="presParOf" srcId="{131E00C7-9AFE-4411-9F50-DDE59828E80B}" destId="{55C06A06-DE93-4A0A-8516-8B0E37CBE654}" srcOrd="9" destOrd="0" presId="urn:microsoft.com/office/officeart/2005/8/layout/venn1"/>
    <dgm:cxn modelId="{499F6EBB-AC10-44AD-9AFB-5F27EE36DFAC}" type="presParOf" srcId="{131E00C7-9AFE-4411-9F50-DDE59828E80B}" destId="{B42CFA8C-6ED8-4622-B069-88BF1F23E4EC}" srcOrd="10" destOrd="0" presId="urn:microsoft.com/office/officeart/2005/8/layout/venn1"/>
    <dgm:cxn modelId="{F15EB6BD-8485-44FB-B6D7-E74312BDA399}" type="presParOf" srcId="{131E00C7-9AFE-4411-9F50-DDE59828E80B}" destId="{ED0B4B73-C2F3-4670-8AAC-08964B45F48C}" srcOrd="11" destOrd="0" presId="urn:microsoft.com/office/officeart/2005/8/layout/venn1"/>
    <dgm:cxn modelId="{270E5794-437C-4492-B35E-277CC95827E1}" type="presParOf" srcId="{131E00C7-9AFE-4411-9F50-DDE59828E80B}" destId="{60519C48-3DD0-42A0-8930-BF0284D7D665}" srcOrd="12" destOrd="0" presId="urn:microsoft.com/office/officeart/2005/8/layout/venn1"/>
    <dgm:cxn modelId="{DC3FD738-654D-444D-A9EB-59B12A5DCF75}" type="presParOf" srcId="{131E00C7-9AFE-4411-9F50-DDE59828E80B}" destId="{10BCE05F-2AF6-4649-A38C-87B536D337F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ECFA0-83A2-48DA-A8B4-D30CC3FC15FE}">
      <dsp:nvSpPr>
        <dsp:cNvPr id="0" name=""/>
        <dsp:cNvSpPr/>
      </dsp:nvSpPr>
      <dsp:spPr>
        <a:xfrm>
          <a:off x="71235" y="114296"/>
          <a:ext cx="2856194" cy="829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solidFill>
                <a:schemeClr val="tx1"/>
              </a:solidFill>
            </a:rPr>
            <a:t>1. Безопасность на дороге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71235" y="114296"/>
        <a:ext cx="2856194" cy="829041"/>
      </dsp:txXfrm>
    </dsp:sp>
    <dsp:sp modelId="{903C0CF4-7A77-4D24-ABE0-05214537F150}">
      <dsp:nvSpPr>
        <dsp:cNvPr id="0" name=""/>
        <dsp:cNvSpPr/>
      </dsp:nvSpPr>
      <dsp:spPr>
        <a:xfrm>
          <a:off x="670218" y="955093"/>
          <a:ext cx="2711547" cy="829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solidFill>
                <a:schemeClr val="tx1"/>
              </a:solidFill>
            </a:rPr>
            <a:t>2. Безопасность в природе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670218" y="955093"/>
        <a:ext cx="2711547" cy="829041"/>
      </dsp:txXfrm>
    </dsp:sp>
    <dsp:sp modelId="{6BCC74F4-BC6B-4D2D-9BD7-8B03E71FA89B}">
      <dsp:nvSpPr>
        <dsp:cNvPr id="0" name=""/>
        <dsp:cNvSpPr/>
      </dsp:nvSpPr>
      <dsp:spPr>
        <a:xfrm>
          <a:off x="1820120" y="1829865"/>
          <a:ext cx="2409734" cy="829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solidFill>
                <a:schemeClr val="tx1"/>
              </a:solidFill>
            </a:rPr>
            <a:t>3. Безопасность в быту и дома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1820120" y="1829865"/>
        <a:ext cx="2409734" cy="829041"/>
      </dsp:txXfrm>
    </dsp:sp>
    <dsp:sp modelId="{D6F5A0BC-B0A0-403A-B315-9EDC09B319DC}">
      <dsp:nvSpPr>
        <dsp:cNvPr id="0" name=""/>
        <dsp:cNvSpPr/>
      </dsp:nvSpPr>
      <dsp:spPr>
        <a:xfrm>
          <a:off x="1030022" y="2729898"/>
          <a:ext cx="2551811" cy="829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solidFill>
                <a:schemeClr val="tx1"/>
              </a:solidFill>
            </a:rPr>
            <a:t>4. Пожарная безопасность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1030022" y="2729898"/>
        <a:ext cx="2551811" cy="829041"/>
      </dsp:txXfrm>
    </dsp:sp>
    <dsp:sp modelId="{9033FE2D-BDA8-4C38-9735-4D1DE0DD2C3B}">
      <dsp:nvSpPr>
        <dsp:cNvPr id="0" name=""/>
        <dsp:cNvSpPr/>
      </dsp:nvSpPr>
      <dsp:spPr>
        <a:xfrm>
          <a:off x="189104" y="3595103"/>
          <a:ext cx="3241885" cy="829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solidFill>
                <a:schemeClr val="tx1"/>
              </a:solidFill>
            </a:rPr>
            <a:t>5. Безопасность в общественном месте ( Антитеррористическая безопасность)</a:t>
          </a:r>
          <a:endParaRPr lang="ru-RU" sz="1100" kern="1200" baseline="0" dirty="0">
            <a:solidFill>
              <a:schemeClr val="tx1"/>
            </a:solidFill>
          </a:endParaRPr>
        </a:p>
      </dsp:txBody>
      <dsp:txXfrm>
        <a:off x="189104" y="3595103"/>
        <a:ext cx="3241885" cy="8290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4EAD1-6C08-4F5E-B04A-20CE28753F8F}">
      <dsp:nvSpPr>
        <dsp:cNvPr id="0" name=""/>
        <dsp:cNvSpPr/>
      </dsp:nvSpPr>
      <dsp:spPr>
        <a:xfrm>
          <a:off x="3583005" y="1185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ОБЖ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83005" y="1185"/>
        <a:ext cx="1129158" cy="1129158"/>
      </dsp:txXfrm>
    </dsp:sp>
    <dsp:sp modelId="{18DBC771-2DB8-435E-8B22-43098AF83D54}">
      <dsp:nvSpPr>
        <dsp:cNvPr id="0" name=""/>
        <dsp:cNvSpPr/>
      </dsp:nvSpPr>
      <dsp:spPr>
        <a:xfrm rot="1611951">
          <a:off x="4774871" y="791994"/>
          <a:ext cx="390874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11951">
        <a:off x="4774871" y="791994"/>
        <a:ext cx="390874" cy="381091"/>
      </dsp:txXfrm>
    </dsp:sp>
    <dsp:sp modelId="{6BF759B2-AFE7-481B-8AF4-0161F2FE291C}">
      <dsp:nvSpPr>
        <dsp:cNvPr id="0" name=""/>
        <dsp:cNvSpPr/>
      </dsp:nvSpPr>
      <dsp:spPr>
        <a:xfrm>
          <a:off x="5196300" y="894178"/>
          <a:ext cx="142814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96300" y="894178"/>
        <a:ext cx="1428148" cy="1129158"/>
      </dsp:txXfrm>
    </dsp:sp>
    <dsp:sp modelId="{115922D1-2386-40A5-AB74-05996EDE09A0}">
      <dsp:nvSpPr>
        <dsp:cNvPr id="0" name=""/>
        <dsp:cNvSpPr/>
      </dsp:nvSpPr>
      <dsp:spPr>
        <a:xfrm rot="5270798">
          <a:off x="5802169" y="2086727"/>
          <a:ext cx="277965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270798">
        <a:off x="5802169" y="2086727"/>
        <a:ext cx="277965" cy="381091"/>
      </dsp:txXfrm>
    </dsp:sp>
    <dsp:sp modelId="{A0F80303-E8EB-4BA2-A5F8-B61C1704145B}">
      <dsp:nvSpPr>
        <dsp:cNvPr id="0" name=""/>
        <dsp:cNvSpPr/>
      </dsp:nvSpPr>
      <dsp:spPr>
        <a:xfrm>
          <a:off x="5115254" y="2547008"/>
          <a:ext cx="1714537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tx1"/>
              </a:solidFill>
            </a:rPr>
            <a:t>Познавательное развитие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15254" y="2547008"/>
        <a:ext cx="1714537" cy="1129158"/>
      </dsp:txXfrm>
    </dsp:sp>
    <dsp:sp modelId="{48243BBB-323E-4DDE-A8CB-B9ED7D995A2E}">
      <dsp:nvSpPr>
        <dsp:cNvPr id="0" name=""/>
        <dsp:cNvSpPr/>
      </dsp:nvSpPr>
      <dsp:spPr>
        <a:xfrm rot="9303673">
          <a:off x="4906618" y="3352770"/>
          <a:ext cx="27494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303673">
        <a:off x="4906618" y="3352770"/>
        <a:ext cx="274940" cy="381091"/>
      </dsp:txXfrm>
    </dsp:sp>
    <dsp:sp modelId="{9C1081D9-0A87-4734-AA66-ABC461DB6852}">
      <dsp:nvSpPr>
        <dsp:cNvPr id="0" name=""/>
        <dsp:cNvSpPr/>
      </dsp:nvSpPr>
      <dsp:spPr>
        <a:xfrm>
          <a:off x="3370921" y="3395617"/>
          <a:ext cx="1553327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370921" y="3395617"/>
        <a:ext cx="1553327" cy="1129158"/>
      </dsp:txXfrm>
    </dsp:sp>
    <dsp:sp modelId="{E4AEA340-244B-44AC-9D5F-1511BFFFF600}">
      <dsp:nvSpPr>
        <dsp:cNvPr id="0" name=""/>
        <dsp:cNvSpPr/>
      </dsp:nvSpPr>
      <dsp:spPr>
        <a:xfrm rot="12600000">
          <a:off x="3327334" y="3343445"/>
          <a:ext cx="164078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2600000">
        <a:off x="3327334" y="3343445"/>
        <a:ext cx="164078" cy="381091"/>
      </dsp:txXfrm>
    </dsp:sp>
    <dsp:sp modelId="{03A36393-E9D3-4E41-B272-A527031447FA}">
      <dsp:nvSpPr>
        <dsp:cNvPr id="0" name=""/>
        <dsp:cNvSpPr/>
      </dsp:nvSpPr>
      <dsp:spPr>
        <a:xfrm>
          <a:off x="1930893" y="2547009"/>
          <a:ext cx="1493719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Речевое развитие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30893" y="2547009"/>
        <a:ext cx="1493719" cy="1129158"/>
      </dsp:txXfrm>
    </dsp:sp>
    <dsp:sp modelId="{E67A14AB-A34D-41BE-B530-44A410041846}">
      <dsp:nvSpPr>
        <dsp:cNvPr id="0" name=""/>
        <dsp:cNvSpPr/>
      </dsp:nvSpPr>
      <dsp:spPr>
        <a:xfrm rot="16200000">
          <a:off x="2527217" y="2080956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200000">
        <a:off x="2527217" y="2080956"/>
        <a:ext cx="301070" cy="381091"/>
      </dsp:txXfrm>
    </dsp:sp>
    <dsp:sp modelId="{04C93DC3-3DFD-4543-BD6F-2D965E389DBF}">
      <dsp:nvSpPr>
        <dsp:cNvPr id="0" name=""/>
        <dsp:cNvSpPr/>
      </dsp:nvSpPr>
      <dsp:spPr>
        <a:xfrm>
          <a:off x="1754913" y="849793"/>
          <a:ext cx="184567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Физическое развитие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754913" y="849793"/>
        <a:ext cx="1845678" cy="1129158"/>
      </dsp:txXfrm>
    </dsp:sp>
    <dsp:sp modelId="{0213A0D6-23CB-4FCA-A438-B62DE78C6D43}">
      <dsp:nvSpPr>
        <dsp:cNvPr id="0" name=""/>
        <dsp:cNvSpPr/>
      </dsp:nvSpPr>
      <dsp:spPr>
        <a:xfrm rot="19800000">
          <a:off x="3404356" y="749602"/>
          <a:ext cx="189552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800000">
        <a:off x="3404356" y="749602"/>
        <a:ext cx="189552" cy="3810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A0BB2-1592-4A83-ACEE-8493117DBEB8}">
      <dsp:nvSpPr>
        <dsp:cNvPr id="0" name=""/>
        <dsp:cNvSpPr/>
      </dsp:nvSpPr>
      <dsp:spPr>
        <a:xfrm>
          <a:off x="5050151" y="1445280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28C81E-4E4E-40E2-83AB-CEC45EB983FB}">
      <dsp:nvSpPr>
        <dsp:cNvPr id="0" name=""/>
        <dsp:cNvSpPr/>
      </dsp:nvSpPr>
      <dsp:spPr>
        <a:xfrm>
          <a:off x="1444702" y="2681053"/>
          <a:ext cx="1691465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интерактивные</a:t>
          </a:r>
          <a:endParaRPr lang="ru-RU" sz="1600" b="0" i="0" kern="1200" dirty="0"/>
        </a:p>
      </dsp:txBody>
      <dsp:txXfrm>
        <a:off x="1444702" y="2681053"/>
        <a:ext cx="1691465" cy="905192"/>
      </dsp:txXfrm>
    </dsp:sp>
    <dsp:sp modelId="{B37CD5D9-2AE4-4CB7-9F9E-64A94DFBD74B}">
      <dsp:nvSpPr>
        <dsp:cNvPr id="0" name=""/>
        <dsp:cNvSpPr/>
      </dsp:nvSpPr>
      <dsp:spPr>
        <a:xfrm>
          <a:off x="3990961" y="170890"/>
          <a:ext cx="1815032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FDE0AB-BDA3-44A0-BB0B-6327E9B93614}">
      <dsp:nvSpPr>
        <dsp:cNvPr id="0" name=""/>
        <dsp:cNvSpPr/>
      </dsp:nvSpPr>
      <dsp:spPr>
        <a:xfrm>
          <a:off x="1530719" y="220745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инновационные, 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1530719" y="220745"/>
        <a:ext cx="1599203" cy="995711"/>
      </dsp:txXfrm>
    </dsp:sp>
    <dsp:sp modelId="{C079AEF4-BC17-40BD-B17E-72CA21BD901C}">
      <dsp:nvSpPr>
        <dsp:cNvPr id="0" name=""/>
        <dsp:cNvSpPr/>
      </dsp:nvSpPr>
      <dsp:spPr>
        <a:xfrm>
          <a:off x="3041674" y="1660266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FBE8F3-6D28-4F34-B54E-2070140D0246}">
      <dsp:nvSpPr>
        <dsp:cNvPr id="0" name=""/>
        <dsp:cNvSpPr/>
      </dsp:nvSpPr>
      <dsp:spPr>
        <a:xfrm>
          <a:off x="4214638" y="360550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практические, 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214638" y="360550"/>
        <a:ext cx="1568449" cy="1063601"/>
      </dsp:txXfrm>
    </dsp:sp>
    <dsp:sp modelId="{FD820119-8C38-4910-B537-66C0B2589704}">
      <dsp:nvSpPr>
        <dsp:cNvPr id="0" name=""/>
        <dsp:cNvSpPr/>
      </dsp:nvSpPr>
      <dsp:spPr>
        <a:xfrm>
          <a:off x="1322776" y="2399905"/>
          <a:ext cx="1882435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0DE45D-1383-4594-BE87-61856432B9B2}">
      <dsp:nvSpPr>
        <dsp:cNvPr id="0" name=""/>
        <dsp:cNvSpPr/>
      </dsp:nvSpPr>
      <dsp:spPr>
        <a:xfrm>
          <a:off x="4150605" y="3188899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игровые, 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150605" y="3188899"/>
        <a:ext cx="1691465" cy="973082"/>
      </dsp:txXfrm>
    </dsp:sp>
    <dsp:sp modelId="{2F3F907F-C43C-47D4-9D39-73AFF73C1582}">
      <dsp:nvSpPr>
        <dsp:cNvPr id="0" name=""/>
        <dsp:cNvSpPr/>
      </dsp:nvSpPr>
      <dsp:spPr>
        <a:xfrm>
          <a:off x="4233214" y="2941437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C06A06-DE93-4A0A-8516-8B0E37CBE654}">
      <dsp:nvSpPr>
        <dsp:cNvPr id="0" name=""/>
        <dsp:cNvSpPr/>
      </dsp:nvSpPr>
      <dsp:spPr>
        <a:xfrm>
          <a:off x="4926534" y="1732954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словесные, 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926534" y="1732954"/>
        <a:ext cx="1691465" cy="973082"/>
      </dsp:txXfrm>
    </dsp:sp>
    <dsp:sp modelId="{B42CFA8C-6ED8-4622-B069-88BF1F23E4EC}">
      <dsp:nvSpPr>
        <dsp:cNvPr id="0" name=""/>
        <dsp:cNvSpPr/>
      </dsp:nvSpPr>
      <dsp:spPr>
        <a:xfrm>
          <a:off x="1376042" y="88922"/>
          <a:ext cx="181526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0B4B73-C2F3-4670-8AAC-08964B45F48C}">
      <dsp:nvSpPr>
        <dsp:cNvPr id="0" name=""/>
        <dsp:cNvSpPr/>
      </dsp:nvSpPr>
      <dsp:spPr>
        <a:xfrm>
          <a:off x="85068" y="1390360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наглядные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5068" y="1390360"/>
        <a:ext cx="1568449" cy="1063601"/>
      </dsp:txXfrm>
    </dsp:sp>
    <dsp:sp modelId="{60519C48-3DD0-42A0-8930-BF0284D7D665}">
      <dsp:nvSpPr>
        <dsp:cNvPr id="0" name=""/>
        <dsp:cNvSpPr/>
      </dsp:nvSpPr>
      <dsp:spPr>
        <a:xfrm>
          <a:off x="125036" y="1227321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BCE05F-2AF6-4649-A38C-87B536D337FA}">
      <dsp:nvSpPr>
        <dsp:cNvPr id="0" name=""/>
        <dsp:cNvSpPr/>
      </dsp:nvSpPr>
      <dsp:spPr>
        <a:xfrm>
          <a:off x="2889134" y="1827595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спортивные</a:t>
          </a:r>
          <a:endParaRPr lang="ru-RU" sz="1600" b="0" i="0" kern="1200" dirty="0"/>
        </a:p>
      </dsp:txBody>
      <dsp:txXfrm>
        <a:off x="2889134" y="1827595"/>
        <a:ext cx="1599203" cy="99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7061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объект и текст" type="objAndTx">
  <p:cSld name="OBJECT_AND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4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6612" y="1132114"/>
            <a:ext cx="7264400" cy="488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Использование современных образовательных технологий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по формированию основ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безопасности жизнедеятельности </a:t>
            </a: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у детей дошкольного возраста</a:t>
            </a:r>
            <a:r>
              <a:rPr lang="ru-RU" sz="40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40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4000" b="1" i="0" u="none" dirty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-US" sz="4000" b="1" i="0" u="none" dirty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2400" b="1" i="0" u="none" dirty="0" err="1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Презентацию</a:t>
            </a:r>
            <a:r>
              <a:rPr lang="en-US" sz="2400" b="1" i="0" u="none" dirty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подготовила</a:t>
            </a:r>
            <a:r>
              <a:rPr lang="en-US" sz="2400" b="1" i="0" u="none" dirty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2400" b="1" i="0" u="none" dirty="0" err="1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воспитатель</a:t>
            </a:r>
            <a:r>
              <a:rPr lang="ru-RU" sz="24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:</a:t>
            </a:r>
            <a:r>
              <a:rPr lang="ru-RU" sz="32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2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-US" sz="32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3200" b="1" i="0" u="none" dirty="0" smtClean="0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Пронина Анна Владимировна</a:t>
            </a:r>
            <a:endParaRPr dirty="0"/>
          </a:p>
        </p:txBody>
      </p:sp>
      <p:pic>
        <p:nvPicPr>
          <p:cNvPr id="94" name="Google Shape;94;p14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7829" y="246743"/>
            <a:ext cx="1674812" cy="168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6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7030A0"/>
              </a:buClr>
              <a:buSzPts val="4800"/>
            </a:pPr>
            <a:r>
              <a:rPr lang="ru-RU" sz="2000" dirty="0" smtClean="0"/>
              <a:t>Современные образовательные технологии, которые можно использовать для формирования основ безопасности жизнедеятельности у детей дошкольного возраста:</a:t>
            </a:r>
            <a:endParaRPr sz="2000" dirty="0"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457200" y="1052512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156" y="312717"/>
            <a:ext cx="71287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800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Исследовательская деятельность</a:t>
            </a:r>
            <a:r>
              <a:rPr lang="ru-RU" sz="1800" dirty="0" smtClean="0"/>
              <a:t>. Позволяет развивать познавательные способности (анализ, синтез, обобщение, классификация и сравнение), поддерживать интерес дошкольников к окружающей среде. </a:t>
            </a:r>
          </a:p>
          <a:p>
            <a:endParaRPr lang="ru-RU" sz="1800" b="1" dirty="0" smtClean="0"/>
          </a:p>
          <a:p>
            <a:r>
              <a:rPr lang="ru-RU" sz="1800" b="1" dirty="0" err="1" smtClean="0"/>
              <a:t>Здоровьесберегающие</a:t>
            </a:r>
            <a:r>
              <a:rPr lang="ru-RU" sz="1800" b="1" dirty="0" smtClean="0"/>
              <a:t> технологии</a:t>
            </a:r>
            <a:r>
              <a:rPr lang="ru-RU" sz="1800" dirty="0" smtClean="0"/>
              <a:t>. Помогают сформировать у детей привычку заботиться о своём здоровье. Для этого применяют динамические паузы, подвижные и спортивные игры, пальчиковые и дыхательные гимнастики, упражнения на профилактику плоскостопия и формирование правильной осанки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0;p22" descr="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</a:t>
            </a:r>
            <a:br>
              <a:rPr lang="ru-RU" dirty="0"/>
            </a:br>
            <a:r>
              <a:rPr lang="ru-RU" dirty="0"/>
              <a:t>образовательных областей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592368653"/>
              </p:ext>
            </p:extLst>
          </p:nvPr>
        </p:nvGraphicFramePr>
        <p:xfrm>
          <a:off x="457200" y="16002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4543902" y="2805343"/>
            <a:ext cx="45719" cy="2086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829452" y="2805343"/>
            <a:ext cx="941033" cy="1482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19744" y="2805343"/>
            <a:ext cx="727969" cy="1482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80373" y="2636668"/>
            <a:ext cx="639192" cy="346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83728" y="2636668"/>
            <a:ext cx="230820" cy="173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5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62673"/>
              </a:buClr>
              <a:buSzPts val="4000"/>
            </a:pPr>
            <a:r>
              <a:rPr lang="ru-RU" dirty="0" smtClean="0"/>
              <a:t>Используемые методы: </a:t>
            </a:r>
            <a:endParaRPr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065320" y="1470087"/>
          <a:ext cx="710213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2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Times New Roman"/>
              <a:buNone/>
            </a:pPr>
            <a:r>
              <a:rPr lang="ru-RU" dirty="0" smtClean="0"/>
              <a:t>Активное взаимодействие</a:t>
            </a:r>
            <a:endParaRPr dirty="0"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1"/>
          </p:nvPr>
        </p:nvSpPr>
        <p:spPr>
          <a:xfrm>
            <a:off x="1510251" y="1713390"/>
            <a:ext cx="6426385" cy="443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buNone/>
            </a:pPr>
            <a:r>
              <a:rPr lang="ru-RU" dirty="0" smtClean="0"/>
              <a:t>	Для более успешной работы по формированию основ безопасности следует осуществлять взаимодействие со специалистами ( учитель –логопед, медицинская сестра детского сада, инструктор по физической культуре), которые являются активными участниками процесса.</a:t>
            </a:r>
            <a:endParaRPr sz="2800" b="0" i="0" u="none" dirty="0">
              <a:solidFill>
                <a:srgbClr val="26267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4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Times New Roman"/>
              <a:buNone/>
            </a:pPr>
            <a:r>
              <a:rPr lang="ru-RU" dirty="0" smtClean="0"/>
              <a:t>Взаимодействие с родителями</a:t>
            </a:r>
            <a:endParaRPr dirty="0"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966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 smtClean="0"/>
              <a:t>Важным условием развития личности ребенка дошкольного возраста, освоения им опыта является взаимодействие (сотрудничество) детского сада и семьи.</a:t>
            </a:r>
          </a:p>
          <a:p>
            <a:r>
              <a:rPr lang="ru-RU" sz="1600" dirty="0" smtClean="0"/>
              <a:t>Работа с родителями по  формированию основ безопасности жизнедеятельности.  В статье 18 Закона РФ «Об образовании» 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ребёнка в раннем возрасте».</a:t>
            </a:r>
          </a:p>
          <a:p>
            <a:r>
              <a:rPr lang="ru-RU" sz="1600" dirty="0" smtClean="0"/>
              <a:t>Вопрос о  взаимодействии детского сада  с  семьями  всегда  актуален  и проблематичен.  </a:t>
            </a:r>
          </a:p>
          <a:p>
            <a:r>
              <a:rPr lang="ru-RU" sz="1600" dirty="0" smtClean="0"/>
              <a:t>-Актуален, потому что участие родителей в жизни своих детей помогает им увидеть многое. </a:t>
            </a:r>
          </a:p>
          <a:p>
            <a:r>
              <a:rPr lang="ru-RU" sz="1600" dirty="0" smtClean="0"/>
              <a:t>-Проблематичен тем, что все родители разные, и к ним, как и к  детям,  нужен  особый  подход. И далеко  не все родители охотно идут на  контакт  с детским садом.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3200"/>
              <a:buFont typeface="Times New Roman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5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4000"/>
              <a:buFont typeface="Times New Roman"/>
              <a:buNone/>
            </a:pPr>
            <a:r>
              <a:rPr lang="ru-RU" dirty="0" smtClean="0"/>
              <a:t>Внешние помощники</a:t>
            </a:r>
            <a:endParaRPr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070499" y="1523352"/>
            <a:ext cx="7088079" cy="4525963"/>
          </a:xfrm>
        </p:spPr>
        <p:txBody>
          <a:bodyPr/>
          <a:lstStyle/>
          <a:p>
            <a:pPr algn="ctr"/>
            <a:r>
              <a:rPr lang="ru-RU" sz="2000" dirty="0" smtClean="0"/>
              <a:t>Работа по формированию у дошкольников основ безопасности жизнедеятельности тесно связана с социальной жизнью, которая окружает ребёнка. Поэтому нельзя замыкаться в рамках детского сада, поможет сотрудничество с ГАИ , МЧС, пожарной частью, с близлежащим лицеем или школой, а также с городской библиотекой. Работники, которых тоже вносят огромную лепту в воспитание безопасного поведения дошкольников.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5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457200" y="239698"/>
            <a:ext cx="8229600" cy="148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262673"/>
              </a:buClr>
              <a:buSzPts val="4000"/>
            </a:pPr>
            <a:r>
              <a:rPr lang="ru-RU" sz="1800" dirty="0" smtClean="0"/>
              <a:t>Тема не совсем новая! Новизна работы заключается в создании </a:t>
            </a:r>
            <a:r>
              <a:rPr lang="ru-RU" sz="1800" b="1" dirty="0" smtClean="0"/>
              <a:t>организованной образовательной деятельности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 основам безопасности жизнедеятельности и здорового образа жизни для детей старшего дошкольного возраста в детском саду.</a:t>
            </a:r>
            <a:br>
              <a:rPr lang="ru-RU" sz="1800" dirty="0" smtClean="0"/>
            </a:br>
            <a:endParaRPr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012054" y="1514475"/>
            <a:ext cx="7173158" cy="4525963"/>
          </a:xfrm>
        </p:spPr>
        <p:txBody>
          <a:bodyPr/>
          <a:lstStyle/>
          <a:p>
            <a:r>
              <a:rPr lang="ru-RU" sz="1200" dirty="0" smtClean="0"/>
              <a:t>Для реализации поставленных целей разработан проект </a:t>
            </a:r>
          </a:p>
          <a:p>
            <a:pPr>
              <a:buNone/>
            </a:pPr>
            <a:r>
              <a:rPr lang="ru-RU" sz="1200" dirty="0" smtClean="0"/>
              <a:t>«Безопасность и здоровый образ жизни для детей старшего</a:t>
            </a:r>
          </a:p>
          <a:p>
            <a:pPr>
              <a:buNone/>
            </a:pPr>
            <a:r>
              <a:rPr lang="ru-RU" sz="1200" dirty="0" smtClean="0"/>
              <a:t> дошкольного возраста в детском саду».</a:t>
            </a:r>
          </a:p>
          <a:p>
            <a:r>
              <a:rPr lang="ru-RU" sz="1200" dirty="0" smtClean="0"/>
              <a:t>Срок реализации проекта – два года.</a:t>
            </a:r>
          </a:p>
          <a:p>
            <a:r>
              <a:rPr lang="ru-RU" sz="1200" dirty="0" smtClean="0"/>
              <a:t>Система и последовательность работы по основам безопасности жизнедеятельности дошкольников программе представлена тематическими блоками:</a:t>
            </a:r>
          </a:p>
          <a:p>
            <a:pPr>
              <a:buFontTx/>
              <a:buChar char="-"/>
            </a:pPr>
            <a:r>
              <a:rPr lang="ru-RU" sz="1200" dirty="0" smtClean="0"/>
              <a:t>Мир вокруг</a:t>
            </a:r>
          </a:p>
          <a:p>
            <a:pPr>
              <a:buFontTx/>
              <a:buChar char="-"/>
            </a:pPr>
            <a:r>
              <a:rPr lang="ru-RU" sz="1200" dirty="0" smtClean="0"/>
              <a:t>Пожарная безопасность</a:t>
            </a:r>
          </a:p>
          <a:p>
            <a:pPr>
              <a:buFontTx/>
              <a:buChar char="-"/>
            </a:pPr>
            <a:r>
              <a:rPr lang="ru-RU" sz="1200" dirty="0" smtClean="0"/>
              <a:t>Безопасная дорога</a:t>
            </a:r>
          </a:p>
          <a:p>
            <a:pPr>
              <a:buFontTx/>
              <a:buChar char="-"/>
            </a:pPr>
            <a:r>
              <a:rPr lang="ru-RU" sz="1200" dirty="0" smtClean="0"/>
              <a:t>Воздушная тревога или «Что делать, когда стреляют?»</a:t>
            </a:r>
          </a:p>
          <a:p>
            <a:pPr>
              <a:buNone/>
            </a:pPr>
            <a:r>
              <a:rPr lang="ru-RU" sz="1200" dirty="0" smtClean="0"/>
              <a:t> Эффективность работы обеспечивается:</a:t>
            </a:r>
          </a:p>
          <a:p>
            <a:pPr>
              <a:buNone/>
            </a:pPr>
            <a:r>
              <a:rPr lang="ru-RU" sz="1200" dirty="0" smtClean="0"/>
              <a:t>  - взаимодействием всех участников педагогического процесса,</a:t>
            </a:r>
          </a:p>
          <a:p>
            <a:pPr>
              <a:buNone/>
            </a:pPr>
            <a:r>
              <a:rPr lang="ru-RU" sz="1200" dirty="0" smtClean="0"/>
              <a:t>  - созданием развивающей предметно-пространственной среды,</a:t>
            </a:r>
          </a:p>
          <a:p>
            <a:pPr>
              <a:buNone/>
            </a:pPr>
            <a:r>
              <a:rPr lang="ru-RU" sz="1200" dirty="0" smtClean="0"/>
              <a:t>  - использование современных эффективных технологий.</a:t>
            </a:r>
          </a:p>
          <a:p>
            <a:pPr>
              <a:buNone/>
            </a:pPr>
            <a:r>
              <a:rPr lang="ru-RU" sz="1200" dirty="0" smtClean="0"/>
              <a:t>  -технология критического мышления таксономия </a:t>
            </a:r>
            <a:r>
              <a:rPr lang="ru-RU" sz="1200" dirty="0" err="1" smtClean="0"/>
              <a:t>Блума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- ментальные карты и другие дидактические материалы помогают сделать образовательную деятельность более привлекательной для современных детей, привести ее в соответствие с ФГОС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7030A0"/>
              </a:buClr>
              <a:buSzPts val="4800"/>
            </a:pPr>
            <a:r>
              <a:rPr lang="ru-RU" dirty="0" smtClean="0"/>
              <a:t>заключение</a:t>
            </a:r>
            <a:endParaRPr dirty="0"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755650" y="1196975"/>
            <a:ext cx="7931150" cy="492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endParaRPr lang="ru-RU" sz="2800" b="1" i="0" u="sng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ru-RU" sz="2800" b="0" i="0" u="none" dirty="0" smtClean="0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91953" y="1558798"/>
            <a:ext cx="72796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использование современных технологий  и их интеграция в работе педагогов приводит к наиболее эффективному решению образовательных задач по формированию основ безопасности жизнедеятельности у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умений применять знания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сложившейся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6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7030A0"/>
              </a:buClr>
              <a:buSzPts val="4800"/>
            </a:pPr>
            <a:r>
              <a:rPr lang="ru-RU" sz="2000" dirty="0" smtClean="0"/>
              <a:t>Безопасность и здоровый образ жизни - это не просто сумма усвоенных знаний, а стиль жизни, адекватное поведение </a:t>
            </a:r>
            <a:br>
              <a:rPr lang="ru-RU" sz="2000" dirty="0" smtClean="0"/>
            </a:br>
            <a:r>
              <a:rPr lang="ru-RU" sz="2000" dirty="0" smtClean="0"/>
              <a:t>в различных ситуациях.</a:t>
            </a:r>
            <a:endParaRPr sz="2000" dirty="0"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1"/>
          </p:nvPr>
        </p:nvSpPr>
        <p:spPr>
          <a:xfrm>
            <a:off x="755650" y="1196975"/>
            <a:ext cx="7931150" cy="492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27464" y="1424217"/>
            <a:ext cx="69334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Закончить свое выступление хочется словами: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Везде, где есть жизнь,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опасность»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Эмерсон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(американский поэт, писатель, философ,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общественный деятель)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0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0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0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0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0"/>
          <p:cNvSpPr txBox="1">
            <a:spLocks noGrp="1"/>
          </p:cNvSpPr>
          <p:nvPr>
            <p:ph type="title"/>
          </p:nvPr>
        </p:nvSpPr>
        <p:spPr>
          <a:xfrm>
            <a:off x="592137" y="260350"/>
            <a:ext cx="82296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Corsiva"/>
              <a:buNone/>
            </a:pPr>
            <a:r>
              <a:rPr lang="en-US" sz="8800" b="0" i="0" u="sng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Спасибо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0" i="0" u="sng" dirty="0" err="1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за</a:t>
            </a:r>
            <a:endParaRPr dirty="0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orsiva"/>
              <a:buNone/>
            </a:pPr>
            <a:r>
              <a:rPr lang="en-US" sz="8000" b="0" i="0" u="sng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8000" b="0" i="0" u="sng" dirty="0" err="1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внимание</a:t>
            </a:r>
            <a:r>
              <a:rPr lang="en-US" sz="8000" b="0" i="0" u="sng" dirty="0" smtClean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!</a:t>
            </a:r>
            <a:r>
              <a:rPr lang="ru-RU" sz="8000" b="0" i="0" u="sng" dirty="0" smtClean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orsiva"/>
              <a:buNone/>
            </a:pPr>
            <a:r>
              <a:rPr lang="ru-RU" sz="3600" b="0" i="0" u="sng" dirty="0" smtClean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и понимание! </a:t>
            </a:r>
            <a:endParaRPr sz="36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siva"/>
              <a:buNone/>
            </a:pPr>
            <a:r>
              <a:rPr lang="en-US" sz="8000" b="0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0"/>
          <p:cNvSpPr txBox="1"/>
          <p:nvPr/>
        </p:nvSpPr>
        <p:spPr>
          <a:xfrm>
            <a:off x="592137" y="260350"/>
            <a:ext cx="82296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Corsiva"/>
              <a:buNone/>
            </a:pPr>
            <a:r>
              <a:rPr lang="en-US" sz="8800" b="0" i="0" u="sng" strike="noStrike" cap="none" dirty="0" err="1" smtClean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Спасибо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3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62673"/>
              </a:buClr>
              <a:buSzPts val="4000"/>
            </a:pPr>
            <a:r>
              <a:rPr lang="ru-RU" i="1" dirty="0" smtClean="0"/>
              <a:t>К.Д. Ушинский: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70630" y="1589994"/>
            <a:ext cx="7859712" cy="500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ru-RU" sz="2800" i="1" dirty="0" smtClean="0"/>
              <a:t>«Образование уменьшает число опасностей,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                      угрожающих нашей жизни,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уменьшает число причин страха и,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давая возможность измерить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опасность и определить её последствия,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  уменьшает напряжённость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          страха ввиду этих опасностей».</a:t>
            </a:r>
            <a:endParaRPr lang="ru-RU" sz="2800" dirty="0" smtClean="0"/>
          </a:p>
          <a:p>
            <a:pPr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Times New Roman"/>
              <a:buNone/>
            </a:pPr>
            <a:r>
              <a:rPr lang="ru-RU" sz="3600" dirty="0" smtClean="0"/>
              <a:t>Актуальность изучаемой темы</a:t>
            </a:r>
            <a:endParaRPr sz="3600"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827087" y="1531121"/>
            <a:ext cx="7473534" cy="462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just">
              <a:spcBef>
                <a:spcPts val="640"/>
              </a:spcBef>
              <a:buSzPts val="3200"/>
              <a:buNone/>
            </a:pPr>
            <a:r>
              <a:rPr lang="ru-RU" sz="2400" dirty="0" smtClean="0"/>
              <a:t>		</a:t>
            </a:r>
          </a:p>
          <a:p>
            <a:pPr marL="342900" lvl="0" indent="-139700" algn="just">
              <a:spcBef>
                <a:spcPts val="640"/>
              </a:spcBef>
              <a:buSzPts val="3200"/>
              <a:buNone/>
            </a:pPr>
            <a:r>
              <a:rPr lang="ru-RU" sz="2400" dirty="0" smtClean="0"/>
              <a:t>	     Проблема безопасности жизнедеятельности признается во всем мире, и считается одной из наиболее важных проблем требующих решения. </a:t>
            </a:r>
          </a:p>
          <a:p>
            <a:pPr marL="342900" lvl="0" indent="-139700" algn="just">
              <a:spcBef>
                <a:spcPts val="640"/>
              </a:spcBef>
              <a:buSzPts val="3200"/>
              <a:buNone/>
            </a:pPr>
            <a:r>
              <a:rPr lang="ru-RU" sz="2400" dirty="0" smtClean="0"/>
              <a:t>		Каждый человек, и взрослый, и ребенок в любой момент может оказаться в чрезвычайной ситуации, столкнуться с опасностью.</a:t>
            </a:r>
            <a:endParaRPr sz="2400" b="0" i="0" u="none" dirty="0">
              <a:solidFill>
                <a:srgbClr val="26267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338830" y="461962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Times New Roman"/>
              <a:buNone/>
            </a:pPr>
            <a:r>
              <a:rPr lang="ru-RU" dirty="0" smtClean="0"/>
              <a:t>Основная цель: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642144" y="1628774"/>
            <a:ext cx="7859712" cy="436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>
              <a:spcBef>
                <a:spcPts val="480"/>
              </a:spcBef>
              <a:buSzPts val="2400"/>
              <a:buFontTx/>
              <a:buChar char="-"/>
            </a:pPr>
            <a:r>
              <a:rPr lang="ru-RU" sz="2800" dirty="0" smtClean="0"/>
              <a:t>Активное </a:t>
            </a:r>
            <a:r>
              <a:rPr lang="ru-RU" sz="2800" dirty="0"/>
              <a:t>участие педагогов детей и родителей в образовательных мероприятиях; </a:t>
            </a:r>
            <a:endParaRPr lang="ru-RU" sz="2800" dirty="0" smtClean="0"/>
          </a:p>
          <a:p>
            <a:pPr marL="152400" lvl="0" indent="0">
              <a:spcBef>
                <a:spcPts val="480"/>
              </a:spcBef>
              <a:buSzPts val="2400"/>
              <a:buNone/>
            </a:pPr>
            <a:endParaRPr lang="ru-RU" sz="2800" dirty="0" smtClean="0"/>
          </a:p>
          <a:p>
            <a:pPr marL="495300" lvl="0">
              <a:spcBef>
                <a:spcPts val="480"/>
              </a:spcBef>
              <a:buSzPts val="2400"/>
              <a:buFontTx/>
              <a:buChar char="-"/>
            </a:pPr>
            <a:r>
              <a:rPr lang="ru-RU" sz="2800" dirty="0" smtClean="0"/>
              <a:t>Формирование </a:t>
            </a:r>
            <a:r>
              <a:rPr lang="ru-RU" sz="2800" dirty="0"/>
              <a:t>основ безопасности жизнедеятельности дошкольников через все виды детской деятельности с учетом интеграции образовательных областей</a:t>
            </a:r>
            <a:endParaRPr sz="2800" b="0" i="0" u="none" dirty="0">
              <a:solidFill>
                <a:srgbClr val="26267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971550" y="274637"/>
            <a:ext cx="771525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Times New Roman"/>
              <a:buNone/>
            </a:pPr>
            <a:r>
              <a:rPr lang="ru-RU" dirty="0" smtClean="0"/>
              <a:t>Основные вопросы для формирования навыков</a:t>
            </a:r>
            <a:endParaRPr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16355022"/>
              </p:ext>
            </p:extLst>
          </p:nvPr>
        </p:nvGraphicFramePr>
        <p:xfrm>
          <a:off x="395287" y="1514475"/>
          <a:ext cx="8497887" cy="46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315" y="1628774"/>
            <a:ext cx="2973495" cy="40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Times New Roman"/>
              <a:buNone/>
            </a:pPr>
            <a:r>
              <a:rPr lang="ru-RU" sz="3200" dirty="0" smtClean="0"/>
              <a:t>Мы часто произносим фразы, это:</a:t>
            </a:r>
            <a:endParaRPr sz="3200"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73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871" y="1254925"/>
            <a:ext cx="6948257" cy="493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Times New Roman"/>
              <a:buNone/>
            </a:pP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dirty="0">
              <a:solidFill>
                <a:srgbClr val="26267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890" y="188913"/>
            <a:ext cx="7395098" cy="59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69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 smtClean="0"/>
              <a:t> Современные </a:t>
            </a:r>
            <a:r>
              <a:rPr lang="ru-RU" sz="2000" dirty="0"/>
              <a:t>образовательные технологии, которые можно использовать для формирования основ безопасности жизнедеятельности у детей дошкольного возраста:</a:t>
            </a:r>
            <a:br>
              <a:rPr lang="ru-RU" sz="2000" dirty="0"/>
            </a:br>
            <a:endParaRPr sz="2000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971550" y="1651000"/>
            <a:ext cx="725328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err="1"/>
              <a:t>Мульттерапия</a:t>
            </a:r>
            <a:r>
              <a:rPr lang="ru-RU" sz="2000" b="1" dirty="0"/>
              <a:t>.</a:t>
            </a:r>
            <a:r>
              <a:rPr lang="ru-RU" sz="2000" dirty="0"/>
              <a:t> Обучающие мультфильмы способствуют воспитанию мотивации к безопасности и формированию системы знаний об источниках опасности, средствах предупреждения и преодоления трудностей. </a:t>
            </a:r>
            <a:endParaRPr lang="ru-RU" sz="2000" dirty="0" smtClean="0"/>
          </a:p>
          <a:p>
            <a:pPr marL="0" lvl="0" indent="0">
              <a:spcBef>
                <a:spcPts val="0"/>
              </a:spcBef>
              <a:buNone/>
            </a:pPr>
            <a:endParaRPr lang="ru-RU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Кейс-технология</a:t>
            </a:r>
            <a:r>
              <a:rPr lang="ru-RU" sz="2000" b="1" dirty="0"/>
              <a:t>.</a:t>
            </a:r>
            <a:r>
              <a:rPr lang="ru-RU" sz="2000" dirty="0"/>
              <a:t> Использование сюжетных картин, интерактивных презентаций и игр позволяет сформировать у дошкольников компетенции безопасного поведения и быть психологически готовыми к преодолению опасных ситуаций.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 descr="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450" y="188912"/>
            <a:ext cx="6945312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260350"/>
            <a:ext cx="7037387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7030A0"/>
              </a:buClr>
              <a:buSzPts val="4400"/>
            </a:pPr>
            <a:r>
              <a:rPr lang="ru-RU" sz="2000" dirty="0" smtClean="0"/>
              <a:t>Современные образовательные технологии, которые можно использовать для формирования основ безопасности жизнедеятельности у детей дошкольного возраста:</a:t>
            </a:r>
            <a:endParaRPr sz="2000"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971550" y="1407886"/>
            <a:ext cx="7258050" cy="476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Информационно-коммуникационные технологии (ИКТ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ru-RU"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видеофильмы используются для подбора иллюстративного и дидактического материала, для методического сопровождения образовательного процесса по данной теме. </a:t>
            </a: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Игровые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использование игр и игровых упражнений, соревнований, драматизаций, конкурсов, ребусов, кроссвордов, головоломок, выставок детских творческих работ, тематических и досуговых мероприятий, развлечений, целевых прогулок. </a:t>
            </a: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endParaRPr lang="ru-RU" sz="18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проектов. 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основан на внутренней мотивации дошкольников и предполагает самостоятельную активность детей. Действуя самостоятельно, дети учатся разными способами находить информацию об интересующем их предмете или явлении и использовать эти знания для создания адекватных представлений об окружающем мире.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развитие любознательности, наблюдательности и творческой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262673"/>
              </a:buClr>
              <a:buSzPts val="4000"/>
              <a:buNone/>
            </a:pPr>
            <a:endParaRPr sz="4000" b="0" i="0" u="none" dirty="0">
              <a:solidFill>
                <a:srgbClr val="26267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673</Words>
  <Application>Microsoft Office PowerPoint</Application>
  <PresentationFormat>Экран (4:3)</PresentationFormat>
  <Paragraphs>117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Использование современных образовательных технологий  по формированию основ  безопасности жизнедеятельности  у детей дошкольного возраста  Презентацию подготовила воспитатель:  Пронина Анна Владимировна</vt:lpstr>
      <vt:lpstr>К.Д. Ушинский:  </vt:lpstr>
      <vt:lpstr>Актуальность изучаемой темы</vt:lpstr>
      <vt:lpstr>Основная цель:</vt:lpstr>
      <vt:lpstr>Основные вопросы для формирования навыков</vt:lpstr>
      <vt:lpstr>Мы часто произносим фразы, это:</vt:lpstr>
      <vt:lpstr>Слайд 7</vt:lpstr>
      <vt:lpstr> Современные образовательные технологии, которые можно использовать для формирования основ безопасности жизнедеятельности у детей дошкольного возраста: </vt:lpstr>
      <vt:lpstr>Современные образовательные технологии, которые можно использовать для формирования основ безопасности жизнедеятельности у детей дошкольного возраста:</vt:lpstr>
      <vt:lpstr>Современные образовательные технологии, которые можно использовать для формирования основ безопасности жизнедеятельности у детей дошкольного возраста:</vt:lpstr>
      <vt:lpstr>Интеграция  образовательных областей</vt:lpstr>
      <vt:lpstr>Используемые методы: </vt:lpstr>
      <vt:lpstr>Активное взаимодействие</vt:lpstr>
      <vt:lpstr>Взаимодействие с родителями</vt:lpstr>
      <vt:lpstr>Внешние помощники</vt:lpstr>
      <vt:lpstr>Тема не совсем новая! Новизна работы заключается в создании организованной образовательной деятельности  по основам безопасности жизнедеятельности и здорового образа жизни для детей старшего дошкольного возраста в детском саду. </vt:lpstr>
      <vt:lpstr>заключение</vt:lpstr>
      <vt:lpstr>Безопасность и здоровый образ жизни - это не просто сумма усвоенных знаний, а стиль жизни, адекватное поведение  в различных ситуациях.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предметно-пространственной среды в группе по приобщению детей к художественной литературе  Презентацию подготовила воспитатель Пронина Анна Владимировна</dc:title>
  <dc:creator>Эльмира</dc:creator>
  <cp:lastModifiedBy>Elmira</cp:lastModifiedBy>
  <cp:revision>65</cp:revision>
  <dcterms:modified xsi:type="dcterms:W3CDTF">2024-11-01T14:29:59Z</dcterms:modified>
</cp:coreProperties>
</file>