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21"/>
  </p:notesMasterIdLst>
  <p:sldIdLst>
    <p:sldId id="257" r:id="rId2"/>
    <p:sldId id="258" r:id="rId3"/>
    <p:sldId id="260" r:id="rId4"/>
    <p:sldId id="259" r:id="rId5"/>
    <p:sldId id="273" r:id="rId6"/>
    <p:sldId id="261" r:id="rId7"/>
    <p:sldId id="263" r:id="rId8"/>
    <p:sldId id="266" r:id="rId9"/>
    <p:sldId id="274" r:id="rId10"/>
    <p:sldId id="262" r:id="rId11"/>
    <p:sldId id="269" r:id="rId12"/>
    <p:sldId id="264" r:id="rId13"/>
    <p:sldId id="270" r:id="rId14"/>
    <p:sldId id="265" r:id="rId15"/>
    <p:sldId id="271" r:id="rId16"/>
    <p:sldId id="267" r:id="rId17"/>
    <p:sldId id="272" r:id="rId18"/>
    <p:sldId id="268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2730" autoAdjust="0"/>
  </p:normalViewPr>
  <p:slideViewPr>
    <p:cSldViewPr snapToGrid="0">
      <p:cViewPr varScale="1">
        <p:scale>
          <a:sx n="62" d="100"/>
          <a:sy n="62" d="100"/>
        </p:scale>
        <p:origin x="3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DEF78-A7DD-41C2-818B-AA5344CF8E56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443A0-44EB-43AB-93F1-3773E7D343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54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43A0-44EB-43AB-93F1-3773E7D343F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024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443A0-44EB-43AB-93F1-3773E7D343F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91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CBE95-BA87-4181-9654-ECEA73AB9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516D42-1095-4FF3-99EB-28E6FB165C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A7AA0-6C63-4BAC-A083-AF4DAB79A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8C67-1F84-470E-823B-6AF29FE547DC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FDAEA4-2A5C-4A61-9232-D1CCA636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7AA17A-3CD8-44B7-8991-7CBEB4D2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7482-D010-44DB-97C4-9B2235388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421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6EF2B-BF87-4836-B71B-5612A0F85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7EDE7B-FAF3-43AC-9BF1-0F11F4970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E9E468-CA9F-41AD-8AEB-A07E1FDC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8C67-1F84-470E-823B-6AF29FE547DC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83E0FF-9B45-48E5-8CE1-51C105CE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D78595-EF33-43DF-8891-8FA8BD873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7482-D010-44DB-97C4-9B2235388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87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7134CC-3221-4641-81F7-0034374292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8A242-CB38-4C8B-8173-2226ECC15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BA650-F29E-4D60-AD14-776897F57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8C67-1F84-470E-823B-6AF29FE547DC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F39D8-52D6-44D8-983B-FCC5F4532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C45CD-0E5A-4103-88C5-AEE145A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7482-D010-44DB-97C4-9B2235388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54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A20F5-E2CB-4195-943E-91DB0BD5E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BAC8FE-8070-45C5-9C79-5DE8C5590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1F9E01-5B5A-445C-8165-5D56CD9D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8C67-1F84-470E-823B-6AF29FE547DC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D8FE05-7271-4750-9C36-26B985AD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989288-5568-4036-BB0C-EF0A8FED3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7482-D010-44DB-97C4-9B2235388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72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09D15-79BC-4C75-A3A0-F68986FB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6940FE-218B-4DF6-9612-D2B5E3AB7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D2F0F-F55E-4063-8232-EF5BE1993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8C67-1F84-470E-823B-6AF29FE547DC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954804-0553-410F-9182-D5C546EE2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F5B95D-0313-4CB4-87FB-6207DC83D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7482-D010-44DB-97C4-9B2235388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495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2593B-AD35-4219-8FE5-FE86E83A6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34BC5C-B349-488A-BB48-DC9778CB92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8A5BE0-3875-4F9A-895A-C2B1708AA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B8F5A7-0C1D-4EF1-83E2-14BD4B3E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8C67-1F84-470E-823B-6AF29FE547DC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CB4A2F-A181-42BE-9D45-E405875B1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11190E-165B-4B26-81B0-EA0B7707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7482-D010-44DB-97C4-9B2235388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12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B7BDA-DB63-47DB-B701-33D284FE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53B5AC-2D03-4B83-93BE-14C5F59F7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4E6F33-D032-418D-BFA3-2F3D1332C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60CB2D-61BB-489A-8ECB-BAE5D3A39A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A48E08-C83A-4780-9AE1-F9BCD0980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217E52-8DE9-42C1-9FDC-EEA549F7C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8C67-1F84-470E-823B-6AF29FE547DC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999A4E-D34C-4505-ACBB-DEEF4FBC0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02D981-0A2C-4535-981B-48A3FCEE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7482-D010-44DB-97C4-9B2235388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20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7EB63-2A50-4293-A265-DF0865AF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CC629F-9A5D-498D-A347-E85009A4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8C67-1F84-470E-823B-6AF29FE547DC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D34C79-F30A-4F7D-8802-64AEB426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5209CC-4910-4F3F-BF9E-8F6D1962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7482-D010-44DB-97C4-9B2235388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4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105CAA-6620-45EC-94EF-0972613D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8C67-1F84-470E-823B-6AF29FE547DC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5D71A1-B110-4677-B521-77BEBCD4B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778F79-6817-4BE3-9DC0-C6B909C06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7482-D010-44DB-97C4-9B2235388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93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DB4D1-3E9E-4489-85FD-51568D30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0927F3-40BE-43B4-8F16-3B6F8A7AA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9714EC-389F-48A1-A6F9-6AF8FC2FF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0B32B5-94CC-4DD2-9060-518D88B8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8C67-1F84-470E-823B-6AF29FE547DC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B66818-DE59-4FC9-AFF8-9E91DA4AC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622ADA-A56E-48F3-94C4-ABD9CBC16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7482-D010-44DB-97C4-9B2235388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0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258CF-A6C2-4BCF-8950-57B98D16E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CAFF6E-AE68-4873-980B-302ABFCE07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7C4F44-CF34-4407-AA2E-605A77539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04B123-B0B2-42DD-BEEA-52CC8EF70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8C67-1F84-470E-823B-6AF29FE547DC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9CB522-44F8-4BC8-8B2D-A47B2591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FA2E86-8519-415A-87CC-DF3568CB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7482-D010-44DB-97C4-9B2235388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52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2D50C-164A-4B8D-87F2-1EE14548B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B8C56D-C9DF-4835-8E4F-AC0D9CA2F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092115-F197-4590-8CF3-8611B8793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98C67-1F84-470E-823B-6AF29FE547DC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663CE0-1A04-4428-9955-AE1EFA19F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A5C8A-8FF3-4D52-AC87-70331F31B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A7482-D010-44DB-97C4-9B2235388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6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34D40F-71A7-4AA6-9ADA-886C60CA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67"/>
            <a:ext cx="12443225" cy="73196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A64329-45C2-414B-940A-B1957D329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54" y="757990"/>
            <a:ext cx="11373851" cy="144155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CCA9E61-8DD2-4620-80AE-B519623D4383}"/>
              </a:ext>
            </a:extLst>
          </p:cNvPr>
          <p:cNvSpPr/>
          <p:nvPr/>
        </p:nvSpPr>
        <p:spPr>
          <a:xfrm>
            <a:off x="914400" y="2967335"/>
            <a:ext cx="402830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Познавательно-игровой проект для детей раннего возраста(с ноября по май)</a:t>
            </a:r>
            <a:endParaRPr lang="ru-RU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F0D93E-E31E-4CC6-AF60-79C528160665}"/>
              </a:ext>
            </a:extLst>
          </p:cNvPr>
          <p:cNvSpPr/>
          <p:nvPr/>
        </p:nvSpPr>
        <p:spPr>
          <a:xfrm>
            <a:off x="7916779" y="2967335"/>
            <a:ext cx="37057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Подготовила и реализовала- воспитатель МАДОУ «Детский сад №6»</a:t>
            </a:r>
          </a:p>
          <a:p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Кильдишева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Е.А.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7664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558E0A-E88E-4360-8AEE-076EB1BDD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715406" cy="725341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C63992-5D9B-4FF7-BB02-A91C156A1947}"/>
              </a:ext>
            </a:extLst>
          </p:cNvPr>
          <p:cNvSpPr/>
          <p:nvPr/>
        </p:nvSpPr>
        <p:spPr>
          <a:xfrm>
            <a:off x="6003628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78CAC0-68E3-49B1-856F-300FF3774177}"/>
              </a:ext>
            </a:extLst>
          </p:cNvPr>
          <p:cNvSpPr txBox="1"/>
          <p:nvPr/>
        </p:nvSpPr>
        <p:spPr>
          <a:xfrm>
            <a:off x="877330" y="1318745"/>
            <a:ext cx="426750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/>
              <a:t>Цель:</a:t>
            </a:r>
          </a:p>
          <a:p>
            <a:r>
              <a:rPr lang="ru-RU" sz="2800" b="1" dirty="0"/>
              <a:t>ориентировка в пространстве; развитие двигательной </a:t>
            </a:r>
            <a:r>
              <a:rPr lang="ru-RU" sz="2800" b="1" dirty="0" err="1"/>
              <a:t>активности,воспитание</a:t>
            </a:r>
            <a:r>
              <a:rPr lang="ru-RU" sz="2800" b="1" dirty="0"/>
              <a:t> интереса к игре с </a:t>
            </a:r>
            <a:r>
              <a:rPr lang="ru-RU" sz="2800" b="1" dirty="0" err="1"/>
              <a:t>мячом,развитие</a:t>
            </a:r>
            <a:r>
              <a:rPr lang="ru-RU" sz="2800" b="1" dirty="0"/>
              <a:t> умений соотносить слова с </a:t>
            </a:r>
            <a:r>
              <a:rPr lang="ru-RU" sz="2800" b="1" dirty="0" err="1"/>
              <a:t>действиями,развитие</a:t>
            </a:r>
            <a:r>
              <a:rPr lang="ru-RU" sz="2800" b="1" dirty="0"/>
              <a:t> общей моторики рук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DBEC2BB-A566-4362-A996-6A97F7BC523A}"/>
              </a:ext>
            </a:extLst>
          </p:cNvPr>
          <p:cNvSpPr/>
          <p:nvPr/>
        </p:nvSpPr>
        <p:spPr>
          <a:xfrm>
            <a:off x="630195" y="395416"/>
            <a:ext cx="111152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Физическое развитие: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FBA56F-3EB3-4BD1-88CA-7CF43549B702}"/>
              </a:ext>
            </a:extLst>
          </p:cNvPr>
          <p:cNvSpPr/>
          <p:nvPr/>
        </p:nvSpPr>
        <p:spPr>
          <a:xfrm>
            <a:off x="7525265" y="1318745"/>
            <a:ext cx="4467271" cy="53245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Пальчиковые </a:t>
            </a:r>
            <a:r>
              <a:rPr lang="ru-RU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игры,подвижные</a:t>
            </a:r>
            <a:r>
              <a:rPr lang="ru-RU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игры(«Догони мяч»),</a:t>
            </a:r>
          </a:p>
          <a:p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Су-</a:t>
            </a:r>
            <a:r>
              <a:rPr lang="ru-RU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джок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терапия•	Игра по показу воспитателя</a:t>
            </a:r>
          </a:p>
          <a:p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«Прокатывание в ворота», «Подбрасываем мяч», «Берем мяч двумя руками», «Прокатывать мяч друг другу», </a:t>
            </a:r>
          </a:p>
          <a:p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Цель: ориентировка в пространстве; развитие двигательной активности, воспитание интереса к игре с мячом.</a:t>
            </a:r>
          </a:p>
          <a:p>
            <a:pPr algn="ctr"/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721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066660-68E3-4DAB-8843-28FFDEBAA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4" y="123568"/>
            <a:ext cx="3739979" cy="28049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362A7A-849B-4821-85CF-821345DDB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51" y="123568"/>
            <a:ext cx="4040660" cy="28049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508467-9574-4E51-B829-3CFF7E252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39" y="123568"/>
            <a:ext cx="3900617" cy="28049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D314ED-2E2C-4E96-BCB8-A487093AF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51" y="3428999"/>
            <a:ext cx="4040660" cy="29254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5B9E2F-58CE-43EA-8D66-1F1B7A7BE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38" y="3428998"/>
            <a:ext cx="3541200" cy="29254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12025C-FE04-4F7E-AB8A-FB04DE5331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5" y="3428998"/>
            <a:ext cx="3739978" cy="29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A6A582-A06B-49BB-8B59-445C6BB1C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9963D5-6BC2-47D4-A13C-264C71616F77}"/>
              </a:ext>
            </a:extLst>
          </p:cNvPr>
          <p:cNvSpPr/>
          <p:nvPr/>
        </p:nvSpPr>
        <p:spPr>
          <a:xfrm>
            <a:off x="939114" y="308919"/>
            <a:ext cx="107133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Познавательное развитие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0D4A4C-5BC9-48C8-BEE4-6B108F257B86}"/>
              </a:ext>
            </a:extLst>
          </p:cNvPr>
          <p:cNvSpPr/>
          <p:nvPr/>
        </p:nvSpPr>
        <p:spPr>
          <a:xfrm>
            <a:off x="766119" y="864974"/>
            <a:ext cx="36823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</a:t>
            </a:r>
            <a:r>
              <a:rPr lang="ru-RU" sz="2400" b="1" dirty="0"/>
              <a:t>Рассматривание фотографий: «Малыш с мячом», «Папа играет в футбол», «Мячи в магазине».</a:t>
            </a:r>
          </a:p>
          <a:p>
            <a:r>
              <a:rPr lang="ru-RU" sz="2400" b="1" u="sng" dirty="0"/>
              <a:t>Цель:</a:t>
            </a:r>
            <a:r>
              <a:rPr lang="ru-RU" sz="2400" b="1" dirty="0"/>
              <a:t> воспитание желания узнавать новое, развитие умения слушать взрослых.</a:t>
            </a:r>
          </a:p>
          <a:p>
            <a:r>
              <a:rPr lang="ru-RU" sz="2400" b="1" dirty="0"/>
              <a:t>•Трудовая деятельность, протирание мячей влажными салфетками.</a:t>
            </a:r>
          </a:p>
          <a:p>
            <a:r>
              <a:rPr lang="ru-RU" sz="2400" b="1" dirty="0"/>
              <a:t>Цель: воспитание любви к труду.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04FEAD-A0BB-4106-8569-879276856C03}"/>
              </a:ext>
            </a:extLst>
          </p:cNvPr>
          <p:cNvSpPr/>
          <p:nvPr/>
        </p:nvSpPr>
        <p:spPr>
          <a:xfrm>
            <a:off x="7611763" y="1050325"/>
            <a:ext cx="402830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•</a:t>
            </a:r>
            <a:r>
              <a:rPr lang="ru-RU" sz="2400" b="1" dirty="0"/>
              <a:t>Целевая прогулка к стеллажу с физкультурным </a:t>
            </a:r>
            <a:r>
              <a:rPr lang="ru-RU" sz="2400" b="1" dirty="0" err="1"/>
              <a:t>оборудованиемв</a:t>
            </a:r>
            <a:r>
              <a:rPr lang="ru-RU" sz="2400" b="1" dirty="0"/>
              <a:t> зале</a:t>
            </a:r>
          </a:p>
          <a:p>
            <a:r>
              <a:rPr lang="ru-RU" sz="2400" b="1" u="sng" dirty="0"/>
              <a:t>Цель:</a:t>
            </a:r>
            <a:r>
              <a:rPr lang="ru-RU" sz="2400" b="1" dirty="0"/>
              <a:t> развитие познавательного интереса.</a:t>
            </a:r>
          </a:p>
          <a:p>
            <a:r>
              <a:rPr lang="ru-RU" sz="2400" b="1" dirty="0"/>
              <a:t>Игры с надувными мячами.</a:t>
            </a:r>
          </a:p>
          <a:p>
            <a:r>
              <a:rPr lang="ru-RU" sz="2400" b="1" u="sng" dirty="0"/>
              <a:t>Цель</a:t>
            </a:r>
            <a:r>
              <a:rPr lang="ru-RU" sz="2400" b="1" dirty="0"/>
              <a:t>: создание радостного настроения от совместных мероприятий, развитие воображения, воспитание дружелюбия.</a:t>
            </a:r>
          </a:p>
        </p:txBody>
      </p:sp>
    </p:spTree>
    <p:extLst>
      <p:ext uri="{BB962C8B-B14F-4D97-AF65-F5344CB8AC3E}">
        <p14:creationId xmlns:p14="http://schemas.microsoft.com/office/powerpoint/2010/main" val="2390372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95B5E0-72BF-4F55-8966-E396C2904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" y="111212"/>
            <a:ext cx="3828958" cy="26804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099309-7A85-4773-BE6F-D51F2ECEA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33" y="172793"/>
            <a:ext cx="3868028" cy="26815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BBB008-F657-491C-8936-025A3D659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12772" b="13874"/>
          <a:stretch/>
        </p:blipFill>
        <p:spPr>
          <a:xfrm>
            <a:off x="8466381" y="73757"/>
            <a:ext cx="3445534" cy="27805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229C2A-F7A4-48D0-BF91-3027E90582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44" t="9114" r="31833" b="14864"/>
          <a:stretch/>
        </p:blipFill>
        <p:spPr>
          <a:xfrm>
            <a:off x="8466380" y="3200400"/>
            <a:ext cx="3511437" cy="3429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EBBED7-46E9-476C-9CE6-6998F226A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" y="3200400"/>
            <a:ext cx="3868028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A582AA-EA38-4248-9C59-104DA198F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91" y="3256207"/>
            <a:ext cx="3868028" cy="337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9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584D9E-76AE-4A72-926A-4B5665C4B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F273E1-30ED-4458-A6FC-80C9697BCFD5}"/>
              </a:ext>
            </a:extLst>
          </p:cNvPr>
          <p:cNvSpPr/>
          <p:nvPr/>
        </p:nvSpPr>
        <p:spPr>
          <a:xfrm>
            <a:off x="815547" y="1277609"/>
            <a:ext cx="4114799" cy="51090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«Пересыпать мячи из корзины в корзину», «Удержать мяч ногами», «Садиться на большой и маленький мяч», «Сравнить мячи с мандаринами», «Сравнить мячи с деревянными шарами»</a:t>
            </a:r>
          </a:p>
          <a:p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Цель: накопление ментального опыта.</a:t>
            </a:r>
          </a:p>
          <a:p>
            <a:pPr algn="ctr"/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0D29F3-A46E-4A4B-AD4E-476623F6F5EA}"/>
              </a:ext>
            </a:extLst>
          </p:cNvPr>
          <p:cNvSpPr/>
          <p:nvPr/>
        </p:nvSpPr>
        <p:spPr>
          <a:xfrm>
            <a:off x="7549977" y="1161535"/>
            <a:ext cx="4312509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«Прокатывание мяча  через туннель»</a:t>
            </a:r>
          </a:p>
          <a:p>
            <a:r>
              <a:rPr lang="ru-RU" sz="2800" b="1" dirty="0"/>
              <a:t>Цель: приобретение нового жизненного опыта. Игры с водой «Мяч не тонет в воде»</a:t>
            </a:r>
          </a:p>
          <a:p>
            <a:r>
              <a:rPr lang="ru-RU" sz="2800" b="1" dirty="0"/>
              <a:t>Цель: знакомство детей с новыми играми, развитие общей моторики рук, внимания, воспитание интереса к играм с водой.</a:t>
            </a:r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9BB4695-0935-4CA7-8EA4-711F6AB9681D}"/>
              </a:ext>
            </a:extLst>
          </p:cNvPr>
          <p:cNvSpPr/>
          <p:nvPr/>
        </p:nvSpPr>
        <p:spPr>
          <a:xfrm>
            <a:off x="2026508" y="587374"/>
            <a:ext cx="8019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•Познавательно-исследовательские игры: </a:t>
            </a:r>
          </a:p>
        </p:txBody>
      </p:sp>
    </p:spTree>
    <p:extLst>
      <p:ext uri="{BB962C8B-B14F-4D97-AF65-F5344CB8AC3E}">
        <p14:creationId xmlns:p14="http://schemas.microsoft.com/office/powerpoint/2010/main" val="1641439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3CA3A6-EB36-45AF-BA9B-1DBBDD0EC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" y="197708"/>
            <a:ext cx="3962401" cy="27802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B5715C-C8E1-4708-AB7F-F64A63D89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97708"/>
            <a:ext cx="3962401" cy="2780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313570-92CD-467C-8E48-591DE0BF6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98" y="197708"/>
            <a:ext cx="3781167" cy="27802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B1AAC7-EF8E-4CF7-A72A-FDF300EF4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6" y="3429000"/>
            <a:ext cx="3871783" cy="30005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10ECFD-79E3-4323-9C36-FECA7CB4EF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29000"/>
            <a:ext cx="3962401" cy="30005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398FF6-8469-4B64-B7D1-9E2BF4F02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762" y="3429000"/>
            <a:ext cx="3723502" cy="300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20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57A827-80E3-4826-B961-A29FDD0DC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676"/>
            <a:ext cx="12191999" cy="704335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64572D-57B5-4A7F-B295-D8987FBF5B58}"/>
              </a:ext>
            </a:extLst>
          </p:cNvPr>
          <p:cNvSpPr/>
          <p:nvPr/>
        </p:nvSpPr>
        <p:spPr>
          <a:xfrm rot="10800000" flipV="1">
            <a:off x="580768" y="803190"/>
            <a:ext cx="103920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Взаимодействие с родителями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B3FF72-689F-4261-BB8C-12910E41F006}"/>
              </a:ext>
            </a:extLst>
          </p:cNvPr>
          <p:cNvSpPr/>
          <p:nvPr/>
        </p:nvSpPr>
        <p:spPr>
          <a:xfrm>
            <a:off x="827903" y="2113005"/>
            <a:ext cx="4176583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Оформление информационного стенда в раздевалке об истории мяча, об играх с мячом, в которые играли родители в своем детстве, детские фото родителей, картинки из Интернета с изображением  мячей   80-х годов и  их современный дизайн. 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9A9252-DDFE-49A0-BB77-0FA41147318B}"/>
              </a:ext>
            </a:extLst>
          </p:cNvPr>
          <p:cNvSpPr/>
          <p:nvPr/>
        </p:nvSpPr>
        <p:spPr>
          <a:xfrm>
            <a:off x="7549978" y="1726521"/>
            <a:ext cx="4300151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Встреча с папой </a:t>
            </a:r>
            <a:r>
              <a:rPr lang="ru-RU" sz="2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Варвары,который</a:t>
            </a:r>
            <a:r>
              <a:rPr lang="ru-RU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показал каким образом надувается мяч </a:t>
            </a:r>
          </a:p>
          <a:p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Домашнее задание: изготовление мяча своими руками и о</a:t>
            </a:r>
            <a:r>
              <a:rPr lang="ru-RU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рганизация мини- 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выставки. 	Буклет «Играем дома» (содержит  подвижные игры  с мячом для дома и  улицы)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8623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FB8C36-D6C9-4E78-AAF7-931BE7BF9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4" y="210064"/>
            <a:ext cx="3929449" cy="27679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0D5756-FEE9-4F40-BE46-DD8D57DAB0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r="19853"/>
          <a:stretch/>
        </p:blipFill>
        <p:spPr>
          <a:xfrm>
            <a:off x="4637902" y="172992"/>
            <a:ext cx="3220995" cy="27679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63E8CC-2F51-4E12-B0F0-E71C38EE0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4" y="3429000"/>
            <a:ext cx="3929449" cy="29779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76DFA9-8258-48DC-9462-51084A2AA9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6"/>
          <a:stretch/>
        </p:blipFill>
        <p:spPr>
          <a:xfrm>
            <a:off x="8246076" y="172992"/>
            <a:ext cx="3805880" cy="28729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A66CC1-7D09-4287-9891-AE3F96F1B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059" y="3429000"/>
            <a:ext cx="3826475" cy="29779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F1A6D0-C6DA-411C-BF96-53AD27110A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806" y="3150971"/>
            <a:ext cx="3002692" cy="33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07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5116F6-6C1B-42F5-AF41-5DDD4B10A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67"/>
            <a:ext cx="12336163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3401C4-6C83-4DBF-A5A7-C5DCA2E8F36B}"/>
              </a:ext>
            </a:extLst>
          </p:cNvPr>
          <p:cNvSpPr/>
          <p:nvPr/>
        </p:nvSpPr>
        <p:spPr>
          <a:xfrm>
            <a:off x="1421027" y="667265"/>
            <a:ext cx="100831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ПРОДУКТЫ ПРОЕКТА</a:t>
            </a:r>
            <a:r>
              <a:rPr lang="ru-RU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B11CB0-BE7B-45EC-BCC2-47EF518CAB6E}"/>
              </a:ext>
            </a:extLst>
          </p:cNvPr>
          <p:cNvSpPr/>
          <p:nvPr/>
        </p:nvSpPr>
        <p:spPr>
          <a:xfrm>
            <a:off x="976185" y="1890584"/>
            <a:ext cx="329925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2D3885-AD5C-4488-972C-145B7AD49D38}"/>
              </a:ext>
            </a:extLst>
          </p:cNvPr>
          <p:cNvSpPr/>
          <p:nvPr/>
        </p:nvSpPr>
        <p:spPr>
          <a:xfrm>
            <a:off x="7624119" y="1804086"/>
            <a:ext cx="40653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6F9B41-6B35-4755-BB55-57C954353C51}"/>
              </a:ext>
            </a:extLst>
          </p:cNvPr>
          <p:cNvSpPr/>
          <p:nvPr/>
        </p:nvSpPr>
        <p:spPr>
          <a:xfrm>
            <a:off x="687859" y="1383957"/>
            <a:ext cx="540814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Физкультурный уголок.</a:t>
            </a:r>
          </a:p>
          <a:p>
            <a:r>
              <a:rPr lang="ru-RU" sz="3200" b="1" dirty="0" err="1"/>
              <a:t>Видиоролик</a:t>
            </a:r>
            <a:r>
              <a:rPr lang="ru-RU" sz="3200" b="1" dirty="0"/>
              <a:t>, оформление альбома: «В стране веселых мячей», выставка мячей.</a:t>
            </a:r>
          </a:p>
          <a:p>
            <a:r>
              <a:rPr lang="ru-RU" sz="3200" b="1" dirty="0"/>
              <a:t>Информационный стенд «История мяча или игры наших родителей»</a:t>
            </a:r>
          </a:p>
          <a:p>
            <a:r>
              <a:rPr lang="ru-RU" sz="3200" b="1" dirty="0"/>
              <a:t>Выставки продуктов изобразительной деятельности и совместного творчества.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5C181F-775C-4959-93FC-4DDB91FB5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194" y="339473"/>
            <a:ext cx="3439298" cy="21071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698CBB-19E5-4AE2-A774-600FC6E52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29230" y="3952466"/>
            <a:ext cx="2281226" cy="34392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8AAA8A-8D99-4A77-9ECF-1EF11E38B6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12438" b="15160"/>
          <a:stretch/>
        </p:blipFill>
        <p:spPr>
          <a:xfrm>
            <a:off x="8250192" y="2613117"/>
            <a:ext cx="3439297" cy="179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88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15E54E-E9AB-4B83-B545-658A473B6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141"/>
            <a:ext cx="12192000" cy="700628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CCEE3A-97B4-4E4E-AAB8-95A0474FA943}"/>
              </a:ext>
            </a:extLst>
          </p:cNvPr>
          <p:cNvSpPr/>
          <p:nvPr/>
        </p:nvSpPr>
        <p:spPr>
          <a:xfrm rot="21131880">
            <a:off x="2044349" y="882339"/>
            <a:ext cx="848645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r>
              <a:rPr lang="ru-RU" sz="6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ПАСИБО ЗА ВНИМАНИЕ</a:t>
            </a:r>
            <a:r>
              <a:rPr lang="ru-RU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5988CE-FB64-4657-97C2-608824477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50" y="1631815"/>
            <a:ext cx="2100111" cy="1862767"/>
          </a:xfrm>
          <a:prstGeom prst="ellips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57D5FE-3206-474F-9334-4D99A7302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9" y="802728"/>
            <a:ext cx="1495077" cy="1315959"/>
          </a:xfrm>
          <a:prstGeom prst="ellipse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14AF01-4F8D-48F6-8908-726A357D9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90" y="2276484"/>
            <a:ext cx="1958007" cy="18630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C35DF0-9CAA-4E9F-8E9A-B2E42AE45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90" y="1651716"/>
            <a:ext cx="1635210" cy="1635210"/>
          </a:xfrm>
          <a:prstGeom prst="ellipse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C0AB28-8885-4B75-B71F-BDF5F373F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997082"/>
            <a:ext cx="1635210" cy="1525492"/>
          </a:xfrm>
          <a:prstGeom prst="ellipse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D2D25D-7B65-4ED9-BBFB-DAEBFC053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66" y="4388679"/>
            <a:ext cx="1997114" cy="17716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67F73A-9A08-4495-B363-469947CBF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956" y="4983964"/>
            <a:ext cx="1633870" cy="15241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A482C4-D749-4FC3-9854-027BADC4D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9054" y="3172741"/>
            <a:ext cx="1633870" cy="15241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A49C4C-AC4A-42DE-B99C-0853F9F2F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9625" y="4294801"/>
            <a:ext cx="2100111" cy="2001975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9993AEE-C299-4014-8865-BF3AC90AD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654" y="4734758"/>
            <a:ext cx="1633870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77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F3CC22-27FE-4800-B0E9-0147F17E3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497"/>
            <a:ext cx="12459502" cy="7403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ED411A-75C1-4295-9F3A-EFC41EB22E11}"/>
              </a:ext>
            </a:extLst>
          </p:cNvPr>
          <p:cNvSpPr txBox="1"/>
          <p:nvPr/>
        </p:nvSpPr>
        <p:spPr>
          <a:xfrm>
            <a:off x="704335" y="691978"/>
            <a:ext cx="454728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1.</a:t>
            </a:r>
            <a:r>
              <a:rPr lang="ru-RU" sz="2800" b="1" dirty="0"/>
              <a:t>Познакомить детей с разнообразием  мячей, дать представление об их свойствах и игровых функциях;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2.</a:t>
            </a:r>
            <a:r>
              <a:rPr lang="ru-RU" sz="2800" b="1" dirty="0"/>
              <a:t>Способствовать формированию простейших навыков работы с мячами разного размера, веса, фактуры; 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3.</a:t>
            </a:r>
            <a:r>
              <a:rPr lang="ru-RU" sz="2800" b="1" dirty="0"/>
              <a:t>Способствовать развитию самостоятельности в выполнении игровых  действий с мячами;</a:t>
            </a:r>
          </a:p>
          <a:p>
            <a:endParaRPr lang="ru-RU" sz="40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3EC98C-72E5-4E76-B2A4-B478616AA50C}"/>
              </a:ext>
            </a:extLst>
          </p:cNvPr>
          <p:cNvSpPr/>
          <p:nvPr/>
        </p:nvSpPr>
        <p:spPr>
          <a:xfrm>
            <a:off x="7749250" y="2967335"/>
            <a:ext cx="421209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4.</a:t>
            </a:r>
            <a:r>
              <a:rPr lang="ru-RU" sz="2800" b="1" dirty="0"/>
              <a:t>Развивать познавательный интерес.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5.</a:t>
            </a:r>
            <a:r>
              <a:rPr lang="ru-RU" sz="2800" b="1" dirty="0"/>
              <a:t>Продолжить работу по сохранению и укреплению физического и психического здоровья детей.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3BE6B5-66D9-4241-8792-490B843FF3DA}"/>
              </a:ext>
            </a:extLst>
          </p:cNvPr>
          <p:cNvSpPr/>
          <p:nvPr/>
        </p:nvSpPr>
        <p:spPr>
          <a:xfrm>
            <a:off x="5090984" y="691980"/>
            <a:ext cx="64857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Задачи проекта:</a:t>
            </a:r>
          </a:p>
        </p:txBody>
      </p:sp>
    </p:spTree>
    <p:extLst>
      <p:ext uri="{BB962C8B-B14F-4D97-AF65-F5344CB8AC3E}">
        <p14:creationId xmlns:p14="http://schemas.microsoft.com/office/powerpoint/2010/main" val="1036730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0FFF7E-F0E5-4F99-92C1-D5DF62160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56C88B-0FC4-4113-BC1E-638E6889B092}"/>
              </a:ext>
            </a:extLst>
          </p:cNvPr>
          <p:cNvSpPr txBox="1"/>
          <p:nvPr/>
        </p:nvSpPr>
        <p:spPr>
          <a:xfrm>
            <a:off x="740780" y="259493"/>
            <a:ext cx="449848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:  </a:t>
            </a:r>
          </a:p>
          <a:p>
            <a:r>
              <a:rPr lang="ru-RU" sz="3200" b="1" dirty="0"/>
              <a:t>Обогащение и расширение двигательного опыта и кругозора детей раннего и младшего дошкольного возраста посредством знакомства их с разнообразием мячей и обучения действиям с ними.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583B55-7F0A-4A08-AC34-5137159510E8}"/>
              </a:ext>
            </a:extLst>
          </p:cNvPr>
          <p:cNvSpPr/>
          <p:nvPr/>
        </p:nvSpPr>
        <p:spPr>
          <a:xfrm>
            <a:off x="4386649" y="630195"/>
            <a:ext cx="68950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 проекта:</a:t>
            </a:r>
          </a:p>
        </p:txBody>
      </p:sp>
    </p:spTree>
    <p:extLst>
      <p:ext uri="{BB962C8B-B14F-4D97-AF65-F5344CB8AC3E}">
        <p14:creationId xmlns:p14="http://schemas.microsoft.com/office/powerpoint/2010/main" val="2248964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BD2AC1-F40A-45A0-82F2-941F80317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895"/>
            <a:ext cx="12192000" cy="715578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3CC2FE-EC2D-4F86-A3AE-A74DB67EE01B}"/>
              </a:ext>
            </a:extLst>
          </p:cNvPr>
          <p:cNvSpPr/>
          <p:nvPr/>
        </p:nvSpPr>
        <p:spPr>
          <a:xfrm>
            <a:off x="790831" y="1235676"/>
            <a:ext cx="4399007" cy="57554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  <a:p>
            <a:endParaRPr lang="ru-RU" sz="28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8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Дидактические игры: 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«Детское лото», «Чудесный мешочек», «Чего не стало», «Найди и назови», «Какого цвета?».</a:t>
            </a:r>
          </a:p>
          <a:p>
            <a:r>
              <a:rPr lang="ru-RU" sz="28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Цель:</a:t>
            </a:r>
          </a:p>
          <a:p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закрепление знаний основных цветов; развитие разговорной речи, памяти.</a:t>
            </a:r>
          </a:p>
          <a:p>
            <a:pPr algn="ctr"/>
            <a:r>
              <a:rPr lang="ru-RU" sz="32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ru-RU" sz="3200" b="1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54EB61-DA6C-4E27-8840-D85390906334}"/>
              </a:ext>
            </a:extLst>
          </p:cNvPr>
          <p:cNvSpPr/>
          <p:nvPr/>
        </p:nvSpPr>
        <p:spPr>
          <a:xfrm>
            <a:off x="1865871" y="716693"/>
            <a:ext cx="970005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Реализация проекта</a:t>
            </a:r>
          </a:p>
          <a:p>
            <a:pPr algn="ctr"/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Социально-коммуникативное развитие</a:t>
            </a:r>
            <a:endParaRPr lang="ru-RU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223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0E5447-E583-4E28-8311-B3AE5AED2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3" b="17485"/>
          <a:stretch/>
        </p:blipFill>
        <p:spPr>
          <a:xfrm>
            <a:off x="123570" y="3632886"/>
            <a:ext cx="3496960" cy="3052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661592-24C5-4DA1-804A-BABF900D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4" r="25611"/>
          <a:stretch/>
        </p:blipFill>
        <p:spPr>
          <a:xfrm>
            <a:off x="8979245" y="185350"/>
            <a:ext cx="2953261" cy="32560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5FF901-8C26-4893-8CF5-1105DA44A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41" y="185351"/>
            <a:ext cx="5136293" cy="32436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26D4E0-96E2-4BF7-9314-6C7B254F3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245" y="3632886"/>
            <a:ext cx="3089185" cy="30521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C72B86-3786-4406-8DFD-4A00923EFE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r="29977"/>
          <a:stretch/>
        </p:blipFill>
        <p:spPr>
          <a:xfrm>
            <a:off x="123570" y="172994"/>
            <a:ext cx="3496960" cy="325600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D5C1F1-AA5D-4A5E-8D80-2BBECF5B9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1740" y="3632886"/>
            <a:ext cx="5136293" cy="309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7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18F169-E0EB-4415-A0E5-38A5C64FA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0453"/>
            <a:ext cx="12192000" cy="893393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AB542B-1F67-40D7-B922-BBEE18A4D25F}"/>
              </a:ext>
            </a:extLst>
          </p:cNvPr>
          <p:cNvSpPr/>
          <p:nvPr/>
        </p:nvSpPr>
        <p:spPr>
          <a:xfrm>
            <a:off x="617838" y="-840261"/>
            <a:ext cx="4497859" cy="69865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•Рассказывание по картине: «Дети на прогулке», «Девочка с мячом».</a:t>
            </a:r>
          </a:p>
          <a:p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совершенствование умений отвечать на вопросы, вести диалог с воспитателем, развитие воображения, речи, воспитание желания делиться впечатлениями с ровесниками и взрослыми.</a:t>
            </a:r>
          </a:p>
          <a:p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•Словесные игры: «Расскажи, что ты видишь на картинке?», «Кто что делает?», «Кто на чем играет?», «Чудесный мешочек».</a:t>
            </a:r>
          </a:p>
          <a:p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развитие разговорной речи детей, памяти, тактильных ощущений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89D068-6058-40CD-A781-B3D36F5EECB3}"/>
              </a:ext>
            </a:extLst>
          </p:cNvPr>
          <p:cNvSpPr/>
          <p:nvPr/>
        </p:nvSpPr>
        <p:spPr>
          <a:xfrm>
            <a:off x="7401700" y="-1136822"/>
            <a:ext cx="4172462" cy="7283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•</a:t>
            </a:r>
            <a:r>
              <a:rPr lang="ru-RU" sz="2400" b="1" dirty="0"/>
              <a:t>Беседы, чтение художественной литературы,  </a:t>
            </a:r>
            <a:r>
              <a:rPr lang="ru-RU" sz="2400" b="1" dirty="0" err="1"/>
              <a:t>А.Барто</a:t>
            </a:r>
            <a:r>
              <a:rPr lang="ru-RU" sz="2400" b="1" dirty="0"/>
              <a:t> «Мяч», русской народной сказки «Колобок» и др.</a:t>
            </a:r>
          </a:p>
          <a:p>
            <a:r>
              <a:rPr lang="ru-RU" sz="2400" b="1" dirty="0"/>
              <a:t>•Драматизация с игрушками  перечисленных произведений.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Цель</a:t>
            </a:r>
            <a:r>
              <a:rPr lang="ru-RU" sz="2400" b="1" dirty="0"/>
              <a:t>: восприятие целостности произведения , активизация детской речи, развитие логического мышления. Заучивание наизусть стихов, песенок, потешек.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Цель</a:t>
            </a:r>
            <a:r>
              <a:rPr lang="ru-RU" sz="2400" b="1" dirty="0"/>
              <a:t>: формирование умений повторять за воспитателем короткие фразы, развитие памяти, речи.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6975227-A092-4529-B35D-F539E43308F7}"/>
              </a:ext>
            </a:extLst>
          </p:cNvPr>
          <p:cNvSpPr/>
          <p:nvPr/>
        </p:nvSpPr>
        <p:spPr>
          <a:xfrm>
            <a:off x="4707924" y="-247135"/>
            <a:ext cx="303976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r>
              <a:rPr lang="ru-RU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ечевое</a:t>
            </a:r>
          </a:p>
          <a:p>
            <a:pPr algn="ctr"/>
            <a:r>
              <a:rPr lang="ru-RU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развитие </a:t>
            </a:r>
          </a:p>
        </p:txBody>
      </p:sp>
    </p:spTree>
    <p:extLst>
      <p:ext uri="{BB962C8B-B14F-4D97-AF65-F5344CB8AC3E}">
        <p14:creationId xmlns:p14="http://schemas.microsoft.com/office/powerpoint/2010/main" val="2047280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7D4DA1-205D-4B1B-89A2-EB3D9F87A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4" y="154459"/>
            <a:ext cx="3917092" cy="32745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F47ECE-5E12-4C77-8FA3-CB1E20A1F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9" y="154458"/>
            <a:ext cx="3917093" cy="32745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D6CD91-E13F-4CCB-8F5B-88040CB78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17" y="154458"/>
            <a:ext cx="3653481" cy="32745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ECF6FC-C13F-46B2-81E1-282B68466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3598905"/>
            <a:ext cx="3892378" cy="30768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2B7D7B-9CEA-4D45-BCD1-0F92F44A5A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86"/>
          <a:stretch/>
        </p:blipFill>
        <p:spPr>
          <a:xfrm>
            <a:off x="8077199" y="3598905"/>
            <a:ext cx="3917093" cy="30768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90AC62-1370-41B5-B29D-B642E91B62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129" y="3598905"/>
            <a:ext cx="3653481" cy="30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93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C6A09D-8111-4E9C-A5D5-9D0EA0FAB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453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4E8811-DF47-4BBE-88D3-84328116E5D5}"/>
              </a:ext>
            </a:extLst>
          </p:cNvPr>
          <p:cNvSpPr/>
          <p:nvPr/>
        </p:nvSpPr>
        <p:spPr>
          <a:xfrm>
            <a:off x="568411" y="333632"/>
            <a:ext cx="114052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Художественно –эстетическое развитие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CF0073-5A96-464F-8388-1813D08E357E}"/>
              </a:ext>
            </a:extLst>
          </p:cNvPr>
          <p:cNvSpPr/>
          <p:nvPr/>
        </p:nvSpPr>
        <p:spPr>
          <a:xfrm>
            <a:off x="778476" y="2967335"/>
            <a:ext cx="370702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3E4FB22-62A9-46D2-8BB2-A0ACEC86B5EB}"/>
              </a:ext>
            </a:extLst>
          </p:cNvPr>
          <p:cNvSpPr/>
          <p:nvPr/>
        </p:nvSpPr>
        <p:spPr>
          <a:xfrm>
            <a:off x="778476" y="1062681"/>
            <a:ext cx="396651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•Рисование  «Раскатились мячики»</a:t>
            </a:r>
          </a:p>
          <a:p>
            <a:r>
              <a:rPr lang="ru-RU" sz="2800" b="1" dirty="0"/>
              <a:t>Цель: показ техники рисования гуашью, закрепление представлений о предметах круглой формы. </a:t>
            </a:r>
          </a:p>
          <a:p>
            <a:r>
              <a:rPr lang="ru-RU" sz="2800" b="1" dirty="0"/>
              <a:t>•Игра-забава «Бумажные шарики»</a:t>
            </a:r>
          </a:p>
          <a:p>
            <a:r>
              <a:rPr lang="ru-RU" sz="2800" b="1" dirty="0"/>
              <a:t>Цель: показ одного из способов изготовления мяча из бумаги.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74FE83C-5F1C-45D5-B3EF-99F0856A956D}"/>
              </a:ext>
            </a:extLst>
          </p:cNvPr>
          <p:cNvSpPr/>
          <p:nvPr/>
        </p:nvSpPr>
        <p:spPr>
          <a:xfrm>
            <a:off x="7599404" y="2137719"/>
            <a:ext cx="36081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•Аппликация «Вот какие мячики!»</a:t>
            </a:r>
          </a:p>
          <a:p>
            <a:r>
              <a:rPr lang="ru-RU" sz="2800" b="1" dirty="0"/>
              <a:t>Цель: создание яркой и эффектной работы для оформления выставки.</a:t>
            </a:r>
          </a:p>
        </p:txBody>
      </p:sp>
    </p:spTree>
    <p:extLst>
      <p:ext uri="{BB962C8B-B14F-4D97-AF65-F5344CB8AC3E}">
        <p14:creationId xmlns:p14="http://schemas.microsoft.com/office/powerpoint/2010/main" val="1059925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60D26D-2B09-4B7A-BB8E-82C0796BD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" y="185350"/>
            <a:ext cx="3941801" cy="29285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35F094-7ADA-4E3D-89B8-736893E9E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613" y="185350"/>
            <a:ext cx="4143631" cy="29285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F433DF-55E3-466B-A8A3-D1187BB70C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r="9205"/>
          <a:stretch/>
        </p:blipFill>
        <p:spPr>
          <a:xfrm rot="16200000">
            <a:off x="524135" y="2999605"/>
            <a:ext cx="3083010" cy="39418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A8B23-2DB9-4F23-B85F-4763DA6F2D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0" t="12400" b="12200"/>
          <a:stretch/>
        </p:blipFill>
        <p:spPr>
          <a:xfrm>
            <a:off x="4281612" y="3428999"/>
            <a:ext cx="4143631" cy="30830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B6523A-C82A-4EBA-8439-ADBC1E1E4D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75"/>
          <a:stretch/>
        </p:blipFill>
        <p:spPr>
          <a:xfrm>
            <a:off x="8670322" y="3428999"/>
            <a:ext cx="3315732" cy="30830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69D55D-04B5-4BD9-8FC8-888512E282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22" y="185349"/>
            <a:ext cx="3315732" cy="292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689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</TotalTime>
  <Words>768</Words>
  <Application>Microsoft Office PowerPoint</Application>
  <PresentationFormat>Широкоэкранный</PresentationFormat>
  <Paragraphs>72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Познавательно-игровой  проект для детей раннего возраста</dc:title>
  <dc:creator>мадоу 6.1</dc:creator>
  <cp:lastModifiedBy>мадоу 6.1</cp:lastModifiedBy>
  <cp:revision>62</cp:revision>
  <dcterms:created xsi:type="dcterms:W3CDTF">2024-02-09T11:24:55Z</dcterms:created>
  <dcterms:modified xsi:type="dcterms:W3CDTF">2024-06-03T17:57:30Z</dcterms:modified>
</cp:coreProperties>
</file>