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91" r:id="rId2"/>
    <p:sldId id="292" r:id="rId3"/>
    <p:sldId id="274" r:id="rId4"/>
    <p:sldId id="275" r:id="rId5"/>
    <p:sldId id="277" r:id="rId6"/>
    <p:sldId id="279" r:id="rId7"/>
    <p:sldId id="280" r:id="rId8"/>
    <p:sldId id="282" r:id="rId9"/>
    <p:sldId id="281" r:id="rId10"/>
    <p:sldId id="283" r:id="rId11"/>
    <p:sldId id="27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9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" initials="В" lastIdx="1" clrIdx="0">
    <p:extLst>
      <p:ext uri="{19B8F6BF-5375-455C-9EA6-DF929625EA0E}">
        <p15:presenceInfo xmlns:p15="http://schemas.microsoft.com/office/powerpoint/2012/main" xmlns="" userId="Владими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-1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1CB731-FB2A-4CC8-90EF-F173567B35B7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16E818-9AE5-4EDE-8407-B31BDB3CED6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1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01550" y="3063462"/>
            <a:ext cx="887485" cy="1559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1393" y="3572314"/>
            <a:ext cx="1216978" cy="12169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28800" y="629393"/>
            <a:ext cx="815524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МАДОУ Каскаринский детский сад «Золотой петушок»</a:t>
            </a:r>
          </a:p>
          <a:p>
            <a:pPr algn="ctr"/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Познавательный проект</a:t>
            </a:r>
          </a:p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«Математика своими руками»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с детьми раннего возраста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44487" y="5037222"/>
            <a:ext cx="7350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Воспитатель высшей квалификационной категории: 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Алеева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Мария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Рахимовна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41220">
            <a:off x="4287606" y="3388354"/>
            <a:ext cx="3114675" cy="13239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93123" y="3064317"/>
            <a:ext cx="1704452" cy="1704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1393" y="3551791"/>
            <a:ext cx="1216978" cy="12169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84042" y="3572314"/>
            <a:ext cx="1216978" cy="12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303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3"/>
            <a:ext cx="11323834" cy="3880773"/>
          </a:xfrm>
        </p:spPr>
        <p:txBody>
          <a:bodyPr/>
          <a:lstStyle/>
          <a:p>
            <a:pPr marL="285750" indent="-285750" algn="ctr">
              <a:buNone/>
            </a:pPr>
            <a:r>
              <a:rPr lang="ru-RU" sz="3600" dirty="0"/>
              <a:t>Дидактическая игра на соответствие цифр с  отверстиями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5687" y="1861103"/>
            <a:ext cx="1965413" cy="1805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63" b="7401"/>
          <a:stretch>
            <a:fillRect/>
          </a:stretch>
        </p:blipFill>
        <p:spPr>
          <a:xfrm>
            <a:off x="9254797" y="4183030"/>
            <a:ext cx="2053905" cy="198450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032" y="1448305"/>
            <a:ext cx="3523130" cy="41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4535" y="1603157"/>
            <a:ext cx="3518694" cy="469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13646" y="663388"/>
            <a:ext cx="1027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/>
              <a:t>Дидактическая игра  «Посчитай сколько зверушек»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127" y="1483294"/>
            <a:ext cx="3635561" cy="49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551" y="1506203"/>
            <a:ext cx="3792069" cy="494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2682" y="555812"/>
            <a:ext cx="10703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Математическая игра  на изучение геометрических форм и цвета               «Кто быстрее»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682" y="1670575"/>
            <a:ext cx="3908612" cy="494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343" y="1745818"/>
            <a:ext cx="3918160" cy="49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8596668" cy="88135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024" y="735106"/>
            <a:ext cx="11614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/>
              <a:t>Игра для сенсорного развития «Лучики для солнышка»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895" y="1935435"/>
            <a:ext cx="3572669" cy="468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278" y="1945342"/>
            <a:ext cx="3989294" cy="491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4394" y="5466936"/>
            <a:ext cx="1216978" cy="12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8596668" cy="88135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7957" y="735106"/>
            <a:ext cx="11733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3600" dirty="0"/>
              <a:t>Панно «В лесу геометрических фигур»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160" y="1381437"/>
            <a:ext cx="3783105" cy="463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025" y="1616464"/>
            <a:ext cx="3505200" cy="485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2729" y="5430382"/>
            <a:ext cx="2027521" cy="14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8596668" cy="88135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37129" y="735106"/>
            <a:ext cx="10145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3600" dirty="0"/>
              <a:t>Дидактическое пособие «Грибочки»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8" y="1562677"/>
            <a:ext cx="3523130" cy="446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8172" y="1616464"/>
            <a:ext cx="3427411" cy="44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5198" y="5737412"/>
            <a:ext cx="2266015" cy="11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8596668" cy="88135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447" y="286871"/>
            <a:ext cx="11096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3600" dirty="0"/>
              <a:t>Дидактическая игра «Закрой такую же фигуру»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741" y="1174376"/>
            <a:ext cx="3854824" cy="496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3271" y="1487200"/>
            <a:ext cx="366656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1796" y="4952839"/>
            <a:ext cx="1704452" cy="17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10846162" cy="4869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447" y="286871"/>
            <a:ext cx="11369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3600" dirty="0"/>
              <a:t>Найди две половинки «Сколько кружочков»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09" y="1446340"/>
            <a:ext cx="3370730" cy="464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52" y="1379415"/>
            <a:ext cx="3532981" cy="471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15553" y="4244877"/>
            <a:ext cx="2350717" cy="26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57" y="319914"/>
            <a:ext cx="8596668" cy="4869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447" y="286871"/>
            <a:ext cx="1134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3600" dirty="0"/>
              <a:t>Подвижная игра «Математический кубик»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3" y="1066800"/>
            <a:ext cx="3999526" cy="51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3"/>
          <a:srcRect l="14451" t="10989" r="9016"/>
          <a:stretch>
            <a:fillRect/>
          </a:stretch>
        </p:blipFill>
        <p:spPr bwMode="auto">
          <a:xfrm>
            <a:off x="6849035" y="1013012"/>
            <a:ext cx="3845019" cy="52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13307" y="4265328"/>
            <a:ext cx="887485" cy="15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51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665458" y="593047"/>
            <a:ext cx="10744069" cy="5944231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11200" dirty="0" smtClean="0"/>
              <a:t>Результативность </a:t>
            </a:r>
            <a:r>
              <a:rPr lang="ru-RU" sz="11200" dirty="0"/>
              <a:t>проекта</a:t>
            </a:r>
          </a:p>
          <a:p>
            <a:pPr>
              <a:buNone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9600" dirty="0" smtClean="0"/>
              <a:t>В ходе проекта были созданы условия, обеспечивающие эффективное использование дидактических, математических и подвижной игры. У детей вырос уровень знаний по сенсорно – математическому развитию.</a:t>
            </a:r>
          </a:p>
          <a:p>
            <a:r>
              <a:rPr lang="ru-RU" sz="9600" dirty="0" smtClean="0"/>
              <a:t>Большинство детей самостоятельно анализируют, сравнивают и обобщают предметы. Понимают, где много предметов, а где один; выбирают заданные фигуры, находят лишние, собирают по образцу, называют квадрат, круг, овал, треугольник.</a:t>
            </a:r>
          </a:p>
          <a:p>
            <a:r>
              <a:rPr lang="ru-RU" sz="9600" dirty="0" smtClean="0"/>
              <a:t>Кроме того, дети научились общаться со сверстниками и взрослыми, включаться в игровую деятельность.</a:t>
            </a:r>
          </a:p>
          <a:p>
            <a:r>
              <a:rPr lang="ru-RU" sz="9600" dirty="0" smtClean="0"/>
              <a:t>Сотрудничество с родителями способствовало повышению их компетентности в вопросах сенсорно – математического воспитания, проявлению заинтересованного отношения к работе педагогов.</a:t>
            </a:r>
          </a:p>
          <a:p>
            <a:r>
              <a:rPr lang="ru-RU" sz="9600" dirty="0" smtClean="0"/>
              <a:t>Родители получили методические рекомендации по созданию условий проведения дидактических игр, консультации по изготовлению дидактических игр: шнуровка, бусы, шумовые коробочки, «чудесный мешочек».</a:t>
            </a:r>
          </a:p>
        </p:txBody>
      </p:sp>
    </p:spTree>
    <p:extLst>
      <p:ext uri="{BB962C8B-B14F-4D97-AF65-F5344CB8AC3E}">
        <p14:creationId xmlns:p14="http://schemas.microsoft.com/office/powerpoint/2010/main" xmlns="" val="229363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/>
          <p:nvPr/>
        </p:nvSpPr>
        <p:spPr>
          <a:xfrm>
            <a:off x="1427955" y="2481943"/>
            <a:ext cx="7528956" cy="31707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27000"/>
              </a:lnSpc>
              <a:buFont typeface="Wingdings 3" charset="2"/>
              <a:buNone/>
            </a:pPr>
            <a:endParaRPr lang="ru-RU" sz="160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9671" y="0"/>
            <a:ext cx="3343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О проекте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5297" y="1156446"/>
            <a:ext cx="10284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Тип проекта: </a:t>
            </a:r>
            <a:r>
              <a:rPr lang="ru-RU" sz="2400" dirty="0" smtClean="0"/>
              <a:t>познавательный.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Участники проекта: </a:t>
            </a:r>
            <a:r>
              <a:rPr lang="ru-RU" sz="2400" dirty="0" smtClean="0"/>
              <a:t>дети второй младшей группы, семьи воспитанников, воспитатель.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Форма работы: </a:t>
            </a:r>
            <a:r>
              <a:rPr lang="ru-RU" sz="2400" dirty="0" smtClean="0"/>
              <a:t>игровая, познавательная, продуктивная, работа с родителями.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193" y="3184159"/>
            <a:ext cx="3341973" cy="3341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3423" y="3095438"/>
            <a:ext cx="3585616" cy="34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xmlns:a14="http://schemas.microsoft.com/office/drawing/2010/main" xmlns:p159="http://schemas.microsoft.com/office/powerpoint/2015/09/main" xmlns:p15="http://schemas.microsoft.com/office/powerpoint/2012/main" Requires="p15">
      <p:transition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194" y="1261804"/>
            <a:ext cx="80773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31939">
            <a:off x="3692665" y="3803255"/>
            <a:ext cx="4226247" cy="1796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45716" y="2126451"/>
            <a:ext cx="4171927" cy="2473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44881" y="3446948"/>
            <a:ext cx="262150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28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427955" y="2481943"/>
            <a:ext cx="7528956" cy="31707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27000"/>
              </a:lnSpc>
              <a:buFont typeface="Wingdings 3" charset="2"/>
              <a:buNone/>
            </a:pPr>
            <a:endParaRPr lang="ru-RU" sz="1600" dirty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9671" y="0"/>
            <a:ext cx="3343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Цель: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78424" y="1156446"/>
            <a:ext cx="5961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Создание благоприятных условий для формирования элементарных математических представлений у детей второй младшей группы, обеспечить успешное  развитие математических знаний посредством дидактических игр математического содержания и занимательного материала.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7" y="3967931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7456" y="3197445"/>
            <a:ext cx="3288290" cy="32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427955" y="2481943"/>
            <a:ext cx="7528956" cy="31707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27000"/>
              </a:lnSpc>
              <a:buFont typeface="Wingdings 3" charset="2"/>
              <a:buNone/>
            </a:pPr>
            <a:endParaRPr lang="ru-RU" sz="1600" dirty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9671" y="0"/>
            <a:ext cx="3343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Задачи: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78424" y="1156446"/>
            <a:ext cx="59615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 Развивать интерес к математике у детей младшего дошкольного возраста через занимательный материал</a:t>
            </a:r>
            <a:br>
              <a:rPr lang="ru-RU" dirty="0" smtClean="0"/>
            </a:br>
            <a:r>
              <a:rPr lang="ru-RU" dirty="0" smtClean="0"/>
              <a:t>- Прививать детям интерес к знаниям по математике, с помощью интересных заданий и игр сделать увлекательным для ребёнка усвоение начал математики;</a:t>
            </a:r>
            <a:br>
              <a:rPr lang="ru-RU" dirty="0" smtClean="0"/>
            </a:br>
            <a:r>
              <a:rPr lang="ru-RU" dirty="0" smtClean="0"/>
              <a:t>-Воспитывать самостоятельность, умение понимать учебную задачу и выполнять ее самостоятельно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4770" y="4671732"/>
            <a:ext cx="3038475" cy="1504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500" y="4602107"/>
            <a:ext cx="23050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45661" y="0"/>
            <a:ext cx="4804012" cy="6738515"/>
          </a:xfrm>
        </p:spPr>
        <p:txBody>
          <a:bodyPr>
            <a:noAutofit/>
          </a:bodyPr>
          <a:lstStyle/>
          <a:p>
            <a:pPr marL="0" indent="0" defTabSz="914400">
              <a:lnSpc>
                <a:spcPct val="117000"/>
              </a:lnSpc>
              <a:buNone/>
            </a:pPr>
            <a:r>
              <a:rPr lang="ru-RU" sz="2400" dirty="0"/>
              <a:t>Вначале детям раннего возраста необходимо научиться различать величины и цвета. Для этого следует использовать дидактические игры: «Геометрические фигуры», «Подбери инструмент», «Разноцветные поляны», «Большой -маленький», «Умные пальчики» и др. Как правило дидактический материал вызывает у детей большой интерес, желание действовать. Малыши обмениваются предметами, сравнивают их, делают умозаключения.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194" y="201161"/>
            <a:ext cx="3409834" cy="402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4163" y="2704398"/>
            <a:ext cx="3514165" cy="403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775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858" y="286871"/>
            <a:ext cx="3658348" cy="474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96030" y="1360861"/>
            <a:ext cx="3927871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577" y="5063963"/>
            <a:ext cx="2456329" cy="16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75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168" y="170328"/>
            <a:ext cx="3792514" cy="505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477" y="1290919"/>
            <a:ext cx="4169382" cy="50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884" y="5357169"/>
            <a:ext cx="3034930" cy="15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75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3230E9-3E79-4ADF-918F-362D20689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76519"/>
            <a:ext cx="8596668" cy="5664844"/>
          </a:xfrm>
        </p:spPr>
        <p:txBody>
          <a:bodyPr>
            <a:normAutofit/>
          </a:bodyPr>
          <a:lstStyle/>
          <a:p>
            <a:pPr marL="285750" indent="-28575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</a:t>
            </a:r>
            <a:r>
              <a:rPr lang="ru-RU" sz="3600" dirty="0"/>
              <a:t>«Собери по образцу»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21977"/>
            <a:ext cx="3818966" cy="484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7742" y="1013012"/>
            <a:ext cx="3544504" cy="4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954" y="2835607"/>
            <a:ext cx="1344706" cy="28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041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03" y="157130"/>
            <a:ext cx="3491567" cy="451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107" y="-1"/>
            <a:ext cx="3357866" cy="454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8922" y="2447675"/>
            <a:ext cx="3132931" cy="417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864" y="4939553"/>
            <a:ext cx="1816533" cy="1568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2446" y="4652819"/>
            <a:ext cx="1873183" cy="1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754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349</TotalTime>
  <Words>390</Words>
  <Application>Microsoft Office PowerPoint</Application>
  <PresentationFormat>Произвольный</PresentationFormat>
  <Paragraphs>81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51</cp:revision>
  <dcterms:created xsi:type="dcterms:W3CDTF">2019-09-30T08:00:53Z</dcterms:created>
  <dcterms:modified xsi:type="dcterms:W3CDTF">2023-10-09T13:11:56Z</dcterms:modified>
</cp:coreProperties>
</file>