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70" r:id="rId4"/>
    <p:sldId id="277" r:id="rId5"/>
    <p:sldId id="261" r:id="rId6"/>
    <p:sldId id="281" r:id="rId7"/>
    <p:sldId id="278" r:id="rId8"/>
    <p:sldId id="280" r:id="rId9"/>
    <p:sldId id="282" r:id="rId10"/>
    <p:sldId id="283" r:id="rId11"/>
    <p:sldId id="284" r:id="rId12"/>
    <p:sldId id="285" r:id="rId13"/>
    <p:sldId id="286" r:id="rId14"/>
    <p:sldId id="287" r:id="rId15"/>
    <p:sldId id="276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149A3-2593-4262-ABCB-03D3EACB041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CAFDB-FD4E-444F-9D4A-3DA08C1A5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7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EE2A-A39F-41D1-8B42-32D45E69C68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99B-743E-4F20-8665-3C6A8B56E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EE2A-A39F-41D1-8B42-32D45E69C68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99B-743E-4F20-8665-3C6A8B56E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EE2A-A39F-41D1-8B42-32D45E69C68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99B-743E-4F20-8665-3C6A8B56E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EE2A-A39F-41D1-8B42-32D45E69C68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99B-743E-4F20-8665-3C6A8B56E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EE2A-A39F-41D1-8B42-32D45E69C68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99B-743E-4F20-8665-3C6A8B56E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EE2A-A39F-41D1-8B42-32D45E69C68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99B-743E-4F20-8665-3C6A8B56E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EE2A-A39F-41D1-8B42-32D45E69C68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99B-743E-4F20-8665-3C6A8B56E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EE2A-A39F-41D1-8B42-32D45E69C68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99B-743E-4F20-8665-3C6A8B56E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EE2A-A39F-41D1-8B42-32D45E69C68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99B-743E-4F20-8665-3C6A8B56E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EE2A-A39F-41D1-8B42-32D45E69C68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99B-743E-4F20-8665-3C6A8B56E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EE2A-A39F-41D1-8B42-32D45E69C68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499B-743E-4F20-8665-3C6A8B56E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4EE2A-A39F-41D1-8B42-32D45E69C681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499B-743E-4F20-8665-3C6A8B56E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losk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38286"/>
            <a:ext cx="9540552" cy="7677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0800000" flipV="1">
            <a:off x="593351" y="2574376"/>
            <a:ext cx="8401824" cy="1107996"/>
          </a:xfrm>
          <a:prstGeom prst="rect">
            <a:avLst/>
          </a:prstGeom>
          <a:noFill/>
          <a:effectLst>
            <a:glow rad="228600">
              <a:schemeClr val="tx2">
                <a:lumMod val="60000"/>
                <a:lumOff val="4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Волшебный  «лоскуток</a:t>
            </a:r>
            <a:r>
              <a:rPr lang="ru-RU" sz="6600" dirty="0" smtClean="0">
                <a:solidFill>
                  <a:srgbClr val="C00000"/>
                </a:solidFill>
              </a:rPr>
              <a:t>»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2555776" y="5102843"/>
            <a:ext cx="6346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Воспитатель высшей квалификационной категории: </a:t>
            </a: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Алеева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Мария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Рахимовна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losk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649072" cy="81369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-77035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Игра на пространственное воображение «Собери картину»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3" y="1584132"/>
            <a:ext cx="4208697" cy="56115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b="13250"/>
          <a:stretch/>
        </p:blipFill>
        <p:spPr>
          <a:xfrm>
            <a:off x="4708537" y="1509633"/>
            <a:ext cx="4803998" cy="56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losk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649072" cy="81369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-77035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Игра на логическое мышление и зрительную память «Найди тень»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5375" r="999"/>
          <a:stretch/>
        </p:blipFill>
        <p:spPr>
          <a:xfrm>
            <a:off x="82572" y="1484784"/>
            <a:ext cx="4610186" cy="5670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3800" r="2401" b="11150"/>
          <a:stretch/>
        </p:blipFill>
        <p:spPr>
          <a:xfrm>
            <a:off x="4760501" y="1246404"/>
            <a:ext cx="4798307" cy="58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losk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649072" cy="81369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-77035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Игра на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сравнение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Собери пирамидку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7091"/>
            <a:ext cx="4482274" cy="59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losk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649072" cy="81369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-77035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Игра на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развитие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равновесия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«Подушечка»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0" r="-24"/>
          <a:stretch/>
        </p:blipFill>
        <p:spPr>
          <a:xfrm>
            <a:off x="179512" y="1549186"/>
            <a:ext cx="4837398" cy="5201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0" t="15350" r="2401" b="10100"/>
          <a:stretch/>
        </p:blipFill>
        <p:spPr>
          <a:xfrm>
            <a:off x="5957292" y="1524785"/>
            <a:ext cx="3007196" cy="547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losk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649072" cy="81369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-77035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Массажная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орожка «Змейка»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5900" r="26200"/>
          <a:stretch/>
        </p:blipFill>
        <p:spPr>
          <a:xfrm>
            <a:off x="539552" y="764704"/>
            <a:ext cx="2736304" cy="6453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-400" r="24801" b="11150"/>
          <a:stretch/>
        </p:blipFill>
        <p:spPr>
          <a:xfrm>
            <a:off x="3422104" y="836712"/>
            <a:ext cx="2736304" cy="6120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8002" r="22001"/>
          <a:stretch/>
        </p:blipFill>
        <p:spPr>
          <a:xfrm>
            <a:off x="6374940" y="836712"/>
            <a:ext cx="2808312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84584" y="3886200"/>
            <a:ext cx="655272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Pictures\5082901-seamless-background-with-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433048" cy="72454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1916832"/>
            <a:ext cx="532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solidFill>
                  <a:srgbClr val="002060"/>
                </a:solidFill>
              </a:rPr>
              <a:t>Наши работы из лоскутков</a:t>
            </a:r>
            <a:endParaRPr lang="ru-RU" sz="2800" i="1" u="sng" dirty="0" smtClean="0"/>
          </a:p>
          <a:p>
            <a:endParaRPr lang="ru-RU" sz="2800" dirty="0" smtClean="0"/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" b="27951"/>
          <a:stretch/>
        </p:blipFill>
        <p:spPr>
          <a:xfrm>
            <a:off x="2133997" y="2342640"/>
            <a:ext cx="4876006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depositphotos_11955480-stock-illustration-patchwork-quilt-p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Pictures\s21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37702">
            <a:off x="5724128" y="3717032"/>
            <a:ext cx="2448272" cy="230425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 rot="21153788">
            <a:off x="493189" y="2704416"/>
            <a:ext cx="8604448" cy="101566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23528" y="404664"/>
            <a:ext cx="4824536" cy="3096344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20892457">
            <a:off x="1043608" y="816968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Лоскуточек к лоскутку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На квадраты поделю,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Совмещу оттенков цвет,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Получается - букет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depositphotos_11955480-stock-illustration-patchwork-quilt-p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188640"/>
            <a:ext cx="8568952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О проекте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Тип проекта: Познавательно –творческий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Участники проекта: Дети средней группы, родители воспитанников, воспитатель.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Форма работы: Игровая, продуктивная, познавательная, работа с родителями.</a:t>
            </a:r>
          </a:p>
          <a:p>
            <a:pPr algn="ctr"/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4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losk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87424"/>
            <a:ext cx="9793088" cy="7605464"/>
          </a:xfrm>
          <a:prstGeom prst="rect">
            <a:avLst/>
          </a:prstGeom>
          <a:noFill/>
        </p:spPr>
      </p:pic>
      <p:sp>
        <p:nvSpPr>
          <p:cNvPr id="6" name="Круглая лента лицом вниз 5"/>
          <p:cNvSpPr/>
          <p:nvPr/>
        </p:nvSpPr>
        <p:spPr>
          <a:xfrm>
            <a:off x="-252536" y="188640"/>
            <a:ext cx="9001000" cy="6480720"/>
          </a:xfrm>
          <a:prstGeom prst="ellipseRibbon">
            <a:avLst>
              <a:gd name="adj1" fmla="val 20171"/>
              <a:gd name="adj2" fmla="val 50000"/>
              <a:gd name="adj3" fmla="val 125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1988840"/>
            <a:ext cx="38884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Цель:</a:t>
            </a:r>
          </a:p>
          <a:p>
            <a:pPr algn="ctr"/>
            <a:r>
              <a:rPr lang="ru-RU" sz="2800" dirty="0"/>
              <a:t>Развитие художественного восприятия, воображения, художественно-творческих способностей.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losk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87424"/>
            <a:ext cx="9793088" cy="7605464"/>
          </a:xfrm>
          <a:prstGeom prst="rect">
            <a:avLst/>
          </a:prstGeom>
          <a:noFill/>
        </p:spPr>
      </p:pic>
      <p:sp>
        <p:nvSpPr>
          <p:cNvPr id="6" name="Круглая лента лицом вниз 5"/>
          <p:cNvSpPr/>
          <p:nvPr/>
        </p:nvSpPr>
        <p:spPr>
          <a:xfrm>
            <a:off x="-252536" y="188640"/>
            <a:ext cx="9001000" cy="6480720"/>
          </a:xfrm>
          <a:prstGeom prst="ellipseRibbon">
            <a:avLst>
              <a:gd name="adj1" fmla="val 20171"/>
              <a:gd name="adj2" fmla="val 50000"/>
              <a:gd name="adj3" fmla="val 125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1988840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Цель:</a:t>
            </a:r>
          </a:p>
          <a:p>
            <a:r>
              <a:rPr lang="ru-RU" sz="2800" dirty="0" smtClean="0"/>
              <a:t>-Освоение </a:t>
            </a:r>
            <a:r>
              <a:rPr lang="ru-RU" sz="2800" dirty="0"/>
              <a:t>способов конструирования с помощью лоскутков</a:t>
            </a:r>
          </a:p>
          <a:p>
            <a:r>
              <a:rPr lang="ru-RU" sz="2800" dirty="0"/>
              <a:t>-Развитие эстетических чувств, оценок (красиво, нравится, легко)</a:t>
            </a:r>
          </a:p>
          <a:p>
            <a:r>
              <a:rPr lang="ru-RU" sz="2800" dirty="0"/>
              <a:t>-Развитие восприятия цвета и исследование сочетания цветов.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15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losk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649072" cy="81369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91072" y="0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На первом этапе проекта познакомить детей с интересными работами из лоскутков, дать понять, что из них можно сделать много новых интересных и полезных игр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C:\Users\User\Desktop\Бизнес\IMG_28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61048"/>
            <a:ext cx="26642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Pictures\img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44735">
            <a:off x="418195" y="4645980"/>
            <a:ext cx="3024336" cy="25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Pictures\pechver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066793">
            <a:off x="6433704" y="4246839"/>
            <a:ext cx="2771350" cy="253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losk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649072" cy="81369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-77035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Для начала, изучили ткани на плотность и прозрачность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r="5412" b="40550"/>
          <a:stretch/>
        </p:blipFill>
        <p:spPr>
          <a:xfrm>
            <a:off x="4063924" y="2387309"/>
            <a:ext cx="5410207" cy="40052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1" b="15350"/>
          <a:stretch/>
        </p:blipFill>
        <p:spPr>
          <a:xfrm>
            <a:off x="196030" y="1487298"/>
            <a:ext cx="3867894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losk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649072" cy="81369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-77035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Познакомились с различными видами тканей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30" y="1772816"/>
            <a:ext cx="3651870" cy="4869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95" b="29859"/>
          <a:stretch/>
        </p:blipFill>
        <p:spPr>
          <a:xfrm>
            <a:off x="206766" y="2708920"/>
            <a:ext cx="4599564" cy="43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losk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649072" cy="81369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-77035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Изготовление дидактических игр из лоскутков  «Собери панно»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" b="25850"/>
          <a:stretch/>
        </p:blipFill>
        <p:spPr>
          <a:xfrm>
            <a:off x="-39204" y="1628800"/>
            <a:ext cx="4904885" cy="4968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r="-1800" b="16400"/>
          <a:stretch/>
        </p:blipFill>
        <p:spPr>
          <a:xfrm>
            <a:off x="5058566" y="1628800"/>
            <a:ext cx="440997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losk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649072" cy="81369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-77035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Настольная игра  «Домино»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6" y="1721207"/>
            <a:ext cx="5164914" cy="4742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-1" r="2750" b="20600"/>
          <a:stretch/>
        </p:blipFill>
        <p:spPr>
          <a:xfrm>
            <a:off x="5372547" y="992188"/>
            <a:ext cx="4068433" cy="27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191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Лукоморье</cp:lastModifiedBy>
  <cp:revision>89</cp:revision>
  <dcterms:created xsi:type="dcterms:W3CDTF">2018-04-08T16:20:25Z</dcterms:created>
  <dcterms:modified xsi:type="dcterms:W3CDTF">2024-04-23T10:19:48Z</dcterms:modified>
</cp:coreProperties>
</file>