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77" r:id="rId5"/>
    <p:sldId id="276" r:id="rId6"/>
    <p:sldId id="278" r:id="rId7"/>
    <p:sldId id="258" r:id="rId8"/>
    <p:sldId id="265" r:id="rId9"/>
    <p:sldId id="264" r:id="rId10"/>
    <p:sldId id="263" r:id="rId11"/>
    <p:sldId id="262" r:id="rId12"/>
    <p:sldId id="272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272FF-30F8-4E37-82E9-7C52E4C1224A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D293-E7B7-41D4-B698-B24393B2DB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3326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образования № 5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структурное подразделение)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12776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Приобщение к народным традициям детей дошкольного возраста в продуктивной деятельности .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( Модуль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Родной край глазами детей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479715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Моисеева Юлия Вячеславовна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602128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Ефремов,2023 г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429000"/>
            <a:ext cx="3168352" cy="2880320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1" name="Picture 1" descr="C:\Users\User\Desktop\КУКЛЫ\ФОТО\20230912_121733.jpg"/>
          <p:cNvPicPr>
            <a:picLocks noChangeAspect="1" noChangeArrowheads="1"/>
          </p:cNvPicPr>
          <p:nvPr/>
        </p:nvPicPr>
        <p:blipFill>
          <a:blip r:embed="rId3" cstate="print"/>
          <a:srcRect l="17593" r="13137"/>
          <a:stretch>
            <a:fillRect/>
          </a:stretch>
        </p:blipFill>
        <p:spPr bwMode="auto">
          <a:xfrm>
            <a:off x="467544" y="404664"/>
            <a:ext cx="4536504" cy="294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C:\Users\User\Desktop\КУКЛЫ\ФОТО\20230912_122204.jpg"/>
          <p:cNvPicPr>
            <a:picLocks noChangeAspect="1" noChangeArrowheads="1"/>
          </p:cNvPicPr>
          <p:nvPr/>
        </p:nvPicPr>
        <p:blipFill>
          <a:blip r:embed="rId4" cstate="print"/>
          <a:srcRect l="4347" t="420" r="6730"/>
          <a:stretch>
            <a:fillRect/>
          </a:stretch>
        </p:blipFill>
        <p:spPr bwMode="auto">
          <a:xfrm>
            <a:off x="2555776" y="3284984"/>
            <a:ext cx="6192688" cy="3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8136904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t="25701" r="866"/>
          <a:stretch>
            <a:fillRect/>
          </a:stretch>
        </p:blipFill>
        <p:spPr bwMode="auto">
          <a:xfrm>
            <a:off x="827584" y="476672"/>
            <a:ext cx="568863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7" y="3429000"/>
            <a:ext cx="557209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User\Desktop\КУКЛЫ\ФОТО\IMG-20230910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20072" y="764704"/>
            <a:ext cx="3384377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r="23810"/>
          <a:stretch>
            <a:fillRect/>
          </a:stretch>
        </p:blipFill>
        <p:spPr bwMode="auto">
          <a:xfrm>
            <a:off x="467544" y="764704"/>
            <a:ext cx="4464496" cy="2875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36375" r="-2629"/>
          <a:stretch>
            <a:fillRect/>
          </a:stretch>
        </p:blipFill>
        <p:spPr bwMode="auto">
          <a:xfrm>
            <a:off x="467544" y="3861048"/>
            <a:ext cx="5688632" cy="2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://klubmama.ru/uploads/posts/2022-08/1661547927_6-klubmama-ru-p-kukla-iz-babushkinogo-sunduka-podelka-foto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4412315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48065" y="1124744"/>
            <a:ext cx="38164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всех существующих в мире загадок,</a:t>
            </a: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Тайна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кукол-самая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загадочная,</a:t>
            </a: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 понимания сущности куклы</a:t>
            </a: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Невозможно понять и человека…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М.Салтыков-Щедрин</a:t>
            </a: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КУКЛЫ\ФОТО\IMG-20230908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3888431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КУКЛЫ\ФОТО\IMG-20230908-WA0010.jpg"/>
          <p:cNvPicPr>
            <a:picLocks noChangeAspect="1" noChangeArrowheads="1"/>
          </p:cNvPicPr>
          <p:nvPr/>
        </p:nvPicPr>
        <p:blipFill>
          <a:blip r:embed="rId4" cstate="print"/>
          <a:srcRect l="10060" t="4723"/>
          <a:stretch>
            <a:fillRect/>
          </a:stretch>
        </p:blipFill>
        <p:spPr bwMode="auto">
          <a:xfrm>
            <a:off x="4788024" y="1124744"/>
            <a:ext cx="3862736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s://avatars.mds.yandex.net/i?id=3f1bc5f8d7185041d96276af3ea24b69_l-4130357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5034565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https://avatars.mds.yandex.net/i?id=755cf96e3dac152257435123c042451e_l-9293428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12976"/>
            <a:ext cx="453650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КУКЛЫ\ФОТО\20230913_142247.jpg"/>
          <p:cNvPicPr>
            <a:picLocks noChangeAspect="1" noChangeArrowheads="1"/>
          </p:cNvPicPr>
          <p:nvPr/>
        </p:nvPicPr>
        <p:blipFill>
          <a:blip r:embed="rId3" cstate="print"/>
          <a:srcRect l="17157" t="420" r="22860"/>
          <a:stretch>
            <a:fillRect/>
          </a:stretch>
        </p:blipFill>
        <p:spPr bwMode="auto">
          <a:xfrm rot="5400000">
            <a:off x="-441042" y="1601282"/>
            <a:ext cx="570560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80"/>
            <a:ext cx="4176464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s://avatars.mds.yandex.net/i?id=d10e067deabe1b5c215671ac76548c1d_l-2988630-images-thumbs&amp;n=13"/>
          <p:cNvPicPr>
            <a:picLocks noChangeAspect="1" noChangeArrowheads="1"/>
          </p:cNvPicPr>
          <p:nvPr/>
        </p:nvPicPr>
        <p:blipFill>
          <a:blip r:embed="rId3" cstate="print"/>
          <a:srcRect l="15765"/>
          <a:stretch>
            <a:fillRect/>
          </a:stretch>
        </p:blipFill>
        <p:spPr bwMode="auto">
          <a:xfrm>
            <a:off x="539552" y="548680"/>
            <a:ext cx="8064896" cy="5834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7" name="Picture 1" descr="C:\Users\User\Desktop\КУКЛЫ\ФОТО\20230913_153105.jpg"/>
          <p:cNvPicPr>
            <a:picLocks noChangeAspect="1" noChangeArrowheads="1"/>
          </p:cNvPicPr>
          <p:nvPr/>
        </p:nvPicPr>
        <p:blipFill>
          <a:blip r:embed="rId3" cstate="print"/>
          <a:srcRect l="22646" r="30321" b="3224"/>
          <a:stretch>
            <a:fillRect/>
          </a:stretch>
        </p:blipFill>
        <p:spPr bwMode="auto">
          <a:xfrm>
            <a:off x="395536" y="1124744"/>
            <a:ext cx="352839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 l="12372" r="18037"/>
          <a:stretch>
            <a:fillRect/>
          </a:stretch>
        </p:blipFill>
        <p:spPr bwMode="auto">
          <a:xfrm>
            <a:off x="4211960" y="1124744"/>
            <a:ext cx="4536504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User\Desktop\КУКЛЫ\ФОТО\20230912_073011.jpg"/>
          <p:cNvPicPr>
            <a:picLocks noChangeAspect="1" noChangeArrowheads="1"/>
          </p:cNvPicPr>
          <p:nvPr/>
        </p:nvPicPr>
        <p:blipFill>
          <a:blip r:embed="rId5" cstate="print"/>
          <a:srcRect t="29063" r="7262" b="10168"/>
          <a:stretch>
            <a:fillRect/>
          </a:stretch>
        </p:blipFill>
        <p:spPr bwMode="auto">
          <a:xfrm>
            <a:off x="395536" y="3861048"/>
            <a:ext cx="360666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04664"/>
            <a:ext cx="4680519" cy="3042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t="18073" r="-691"/>
          <a:stretch>
            <a:fillRect/>
          </a:stretch>
        </p:blipFill>
        <p:spPr bwMode="auto">
          <a:xfrm>
            <a:off x="3923928" y="3789040"/>
            <a:ext cx="4680520" cy="2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4664"/>
            <a:ext cx="3393377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s://avatars.mds.yandex.net/i?id=80d7dc0f82f4079bd2eada1694b038a0554c4b98-3706871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7920880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69</Words>
  <Application>Microsoft Office PowerPoint</Application>
  <PresentationFormat>Экран (4:3)</PresentationFormat>
  <Paragraphs>12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38</cp:revision>
  <dcterms:created xsi:type="dcterms:W3CDTF">2023-09-12T15:37:13Z</dcterms:created>
  <dcterms:modified xsi:type="dcterms:W3CDTF">2023-09-18T11:52:37Z</dcterms:modified>
</cp:coreProperties>
</file>