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3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F23A-18AE-4BB7-85E0-800AF32224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209A03BF-E7A3-4FEB-8C43-EE5291C20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666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F23A-18AE-4BB7-85E0-800AF32224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209A03BF-E7A3-4FEB-8C43-EE5291C20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520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F23A-18AE-4BB7-85E0-800AF32224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209A03BF-E7A3-4FEB-8C43-EE5291C20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488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F23A-18AE-4BB7-85E0-800AF32224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09A03BF-E7A3-4FEB-8C43-EE5291C20926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9229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F23A-18AE-4BB7-85E0-800AF32224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09A03BF-E7A3-4FEB-8C43-EE5291C20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038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F23A-18AE-4BB7-85E0-800AF32224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3BF-E7A3-4FEB-8C43-EE5291C20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982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F23A-18AE-4BB7-85E0-800AF32224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3BF-E7A3-4FEB-8C43-EE5291C20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265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F23A-18AE-4BB7-85E0-800AF32224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3BF-E7A3-4FEB-8C43-EE5291C20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1932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10C6F23A-18AE-4BB7-85E0-800AF32224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209A03BF-E7A3-4FEB-8C43-EE5291C20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035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F23A-18AE-4BB7-85E0-800AF32224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3BF-E7A3-4FEB-8C43-EE5291C20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99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F23A-18AE-4BB7-85E0-800AF32224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209A03BF-E7A3-4FEB-8C43-EE5291C20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50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F23A-18AE-4BB7-85E0-800AF32224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3BF-E7A3-4FEB-8C43-EE5291C20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40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F23A-18AE-4BB7-85E0-800AF32224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3BF-E7A3-4FEB-8C43-EE5291C20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48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F23A-18AE-4BB7-85E0-800AF32224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3BF-E7A3-4FEB-8C43-EE5291C20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364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F23A-18AE-4BB7-85E0-800AF32224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3BF-E7A3-4FEB-8C43-EE5291C20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33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F23A-18AE-4BB7-85E0-800AF32224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3BF-E7A3-4FEB-8C43-EE5291C20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485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F23A-18AE-4BB7-85E0-800AF32224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3BF-E7A3-4FEB-8C43-EE5291C20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23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6F23A-18AE-4BB7-85E0-800AF32224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A03BF-E7A3-4FEB-8C43-EE5291C20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6473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</a:rPr>
              <a:t>Презентация на тему « Животные красной книги»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4035" y="2365901"/>
            <a:ext cx="9613861" cy="3599316"/>
          </a:xfrm>
        </p:spPr>
        <p:txBody>
          <a:bodyPr>
            <a:normAutofit/>
          </a:bodyPr>
          <a:lstStyle/>
          <a:p>
            <a:pPr algn="r"/>
            <a:r>
              <a:rPr lang="ru-RU" sz="2800" dirty="0" smtClean="0"/>
              <a:t>Выполнила: ученица 4 класса МБОУ СОШ с. Восток</a:t>
            </a:r>
          </a:p>
          <a:p>
            <a:pPr algn="r"/>
            <a:r>
              <a:rPr lang="ru-RU" sz="2800" dirty="0" smtClean="0"/>
              <a:t> Костенко Вероника</a:t>
            </a:r>
          </a:p>
          <a:p>
            <a:pPr algn="r"/>
            <a:r>
              <a:rPr lang="ru-RU" sz="2800" dirty="0" smtClean="0"/>
              <a:t>Кл. рук-ль: </a:t>
            </a:r>
            <a:r>
              <a:rPr lang="ru-RU" sz="2800" dirty="0" err="1" smtClean="0"/>
              <a:t>Сутормина</a:t>
            </a:r>
            <a:r>
              <a:rPr lang="ru-RU" sz="2800" dirty="0" smtClean="0"/>
              <a:t> Валерия Алексеевна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23900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Питание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807" y="2148114"/>
            <a:ext cx="6301050" cy="233664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Животное питается придонными моллюсками, личинками, пиявками. Зимой поедает корневища прибрежных и водных растений, мелкую рыбу.</a:t>
            </a:r>
          </a:p>
          <a:p>
            <a:r>
              <a:rPr lang="ru-RU" dirty="0"/>
              <a:t>Для поиска пищи и перемещения по дну использует свои и бобровые траншеи, проложенные в иле.</a:t>
            </a:r>
          </a:p>
          <a:p>
            <a:endParaRPr lang="ru-RU" dirty="0"/>
          </a:p>
        </p:txBody>
      </p:sp>
      <p:pic>
        <p:nvPicPr>
          <p:cNvPr id="5122" name="Picture 2" descr="https://avatars.mds.yandex.net/i?id=eabae54798d761cd43c864844e62e804f8ddd92c630961d8-4387831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039103"/>
            <a:ext cx="4455886" cy="4455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7118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Маленькие выхухоли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2" y="2336873"/>
            <a:ext cx="7636364" cy="3599316"/>
          </a:xfrm>
        </p:spPr>
        <p:txBody>
          <a:bodyPr/>
          <a:lstStyle/>
          <a:p>
            <a:r>
              <a:rPr lang="ru-RU" dirty="0"/>
              <a:t>Гнездо находится в основной норе, где весной и осенью рождаются 3–5 детёнышей весом 2–3 г. Малыши слепые, без шерсти. Уходя на кормёжку, мать укрывает их слоем растений. При необходимости переносит детей на спине в другую нору. В уходе за детьми участвует отец.</a:t>
            </a:r>
          </a:p>
          <a:p>
            <a:r>
              <a:rPr lang="ru-RU" dirty="0"/>
              <a:t>Детёныши питаются молоком месяц, через полгода покидают </a:t>
            </a:r>
            <a:r>
              <a:rPr lang="ru-RU" dirty="0" smtClean="0"/>
              <a:t>родителей</a:t>
            </a:r>
            <a:r>
              <a:rPr lang="ru-RU" dirty="0"/>
              <a:t>.</a:t>
            </a:r>
          </a:p>
        </p:txBody>
      </p:sp>
      <p:pic>
        <p:nvPicPr>
          <p:cNvPr id="6146" name="Picture 2" descr="https://avatars.mds.yandex.net/i?id=104ac0a822e1c23a111cfd6f65270ec4_sr-4936060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200" y="3497237"/>
            <a:ext cx="4368800" cy="2941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441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1978" y="767743"/>
            <a:ext cx="9613861" cy="1080938"/>
          </a:xfrm>
        </p:spPr>
        <p:txBody>
          <a:bodyPr/>
          <a:lstStyle/>
          <a:p>
            <a:r>
              <a:rPr lang="ru-RU" dirty="0" smtClean="0"/>
              <a:t>Цели проекта: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0835" y="2569102"/>
            <a:ext cx="9613861" cy="3599316"/>
          </a:xfrm>
        </p:spPr>
        <p:txBody>
          <a:bodyPr/>
          <a:lstStyle/>
          <a:p>
            <a:r>
              <a:rPr lang="ru-RU" dirty="0" smtClean="0"/>
              <a:t>Познакомить с Красной Книгой России</a:t>
            </a:r>
          </a:p>
          <a:p>
            <a:r>
              <a:rPr lang="ru-RU" dirty="0" smtClean="0"/>
              <a:t>Знать о животных и растениях, которые находятся на грани вымирания</a:t>
            </a:r>
          </a:p>
          <a:p>
            <a:r>
              <a:rPr lang="ru-RU" dirty="0" smtClean="0"/>
              <a:t>Воспитывать бережное отношение к природе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8568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История Красной Книги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Ученые мира в 1966 году создали Международный союз охраны природы, который стал изучать, каким растениям </a:t>
            </a:r>
            <a:r>
              <a:rPr lang="ru-RU" dirty="0" err="1" smtClean="0"/>
              <a:t>иживотным</a:t>
            </a:r>
            <a:r>
              <a:rPr lang="ru-RU" dirty="0" smtClean="0"/>
              <a:t> надо помочь в первую очередь. Составили список растений, которые исчезли, или находятся под угрозой, издали в виде книги и назвали ее Красной. Эта книга называется так, потому что, красный цвет – </a:t>
            </a:r>
            <a:r>
              <a:rPr lang="ru-RU" dirty="0" err="1" smtClean="0"/>
              <a:t>этосигнал</a:t>
            </a:r>
            <a:r>
              <a:rPr lang="ru-RU" dirty="0" smtClean="0"/>
              <a:t> опасности. Он заставляет своей яркостью всех обратить внимание на указанную опасность, в данном случае предостерегает людей о возможных последствиях, которые произойдут с гибелью целых видов растений и животных.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99936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Животные и растения, которых уже нет на Земле</a:t>
            </a:r>
            <a:endParaRPr lang="ru-RU" dirty="0"/>
          </a:p>
        </p:txBody>
      </p:sp>
      <p:pic>
        <p:nvPicPr>
          <p:cNvPr id="1026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78210"/>
            <a:ext cx="6139543" cy="4879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cture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9542" y="1978210"/>
            <a:ext cx="6052457" cy="4879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88454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756" y="2636192"/>
            <a:ext cx="4230331" cy="422180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Русская выхухоль в Красной Книге с </a:t>
            </a:r>
            <a:r>
              <a:rPr lang="ru-RU" dirty="0"/>
              <a:t>1986 года. До сих пор её существование под угрозой, поэтому в нескольких заповедниках страны наблюдают за зверьками и обеспечивают их благополучие. В XIX веке выхухоль была обычным животным от Днепра до Урала, её мехом украшали одежду. В 1836 году на Нижегородской ярмарке было реализовано более 100 тыс. </a:t>
            </a:r>
            <a:r>
              <a:rPr lang="ru-RU" dirty="0" smtClean="0"/>
              <a:t>шкурок.</a:t>
            </a:r>
            <a:endParaRPr lang="ru-RU" dirty="0"/>
          </a:p>
          <a:p>
            <a:endParaRPr lang="ru-RU" dirty="0"/>
          </a:p>
        </p:txBody>
      </p:sp>
      <p:pic>
        <p:nvPicPr>
          <p:cNvPr id="2050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143" y="2177144"/>
            <a:ext cx="4781087" cy="4238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Русская выхухоль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1290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Кто такая выхухоль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75200" y="2336872"/>
            <a:ext cx="7416800" cy="4521127"/>
          </a:xfrm>
        </p:spPr>
        <p:txBody>
          <a:bodyPr>
            <a:normAutofit/>
          </a:bodyPr>
          <a:lstStyle/>
          <a:p>
            <a:r>
              <a:rPr lang="ru-RU" dirty="0" smtClean="0"/>
              <a:t>Выхухоль </a:t>
            </a:r>
            <a:r>
              <a:rPr lang="ru-RU" dirty="0"/>
              <a:t>— древнее млекопитающее (реликт), современник мамонтов, не изменившийся за последние 23 млн лет. Учёные считают, что животное расселилось по всей территории Европы, затем было вытеснено к верховьям европейских рек. Сегодня выхухоль является эндемиком России.</a:t>
            </a:r>
          </a:p>
          <a:p>
            <a:r>
              <a:rPr lang="ru-RU" dirty="0"/>
              <a:t>Выхухоль — полуводный вид, родственник кротов, однако более приспособленное к обитанию в водоёме, чем на суше.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3074" name="Picture 2" descr="https://avatars.mds.yandex.net/i?id=67943b5d26ba7053a626fd284c5cdd8e_sr-4216669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39257"/>
            <a:ext cx="4572000" cy="4100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6088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выхухоли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Выхухоль — не очень крупное существо размером 18–22 см, весом 450–550 г. Тело покрыто мягким мехом, хвост голый с роговой чешуёй, такой же длины, как тело. У основания хвоста расположены мускусные железы, вырабатывающие пахучее маслянистое вещество.</a:t>
            </a:r>
          </a:p>
          <a:p>
            <a:r>
              <a:rPr lang="ru-RU" dirty="0"/>
              <a:t>Мускусным маслом зверёк смазывает мех, что препятствует его намоканию и помогает метить свой участок. В XVIII–XIX веках мускус выхухоли использовался в парфюмерии как усилитель запаха духов и одеколонов.</a:t>
            </a:r>
          </a:p>
          <a:p>
            <a:r>
              <a:rPr lang="ru-RU" dirty="0"/>
              <a:t>Передние лапки короткие, задние — широкие, большие. Строение лап — характерное для водоплавающих видов: между пальцами перепонки, края лап обрастают жёсткой щетиной. У животного длинные, слегка изогнутые когти, что позволяет откапывать норы и охотиться за добычей.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726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Нос в форме хоботка, на его конце ноздри. Глаза крошечные, зрение почти отсутствует. Ориентироваться под водой помогают длинные </a:t>
            </a:r>
            <a:r>
              <a:rPr lang="ru-RU" dirty="0" err="1"/>
              <a:t>вибриссы</a:t>
            </a:r>
            <a:r>
              <a:rPr lang="ru-RU" dirty="0"/>
              <a:t> на носу, а также чувствительные волоски на теле и между чешуйками на хвосте. У выхухоли нет ушей, но слух хороший. Слуховая щель прикрыта шерстью. Ноздри и слуховые щели под водой закрываются </a:t>
            </a:r>
            <a:r>
              <a:rPr lang="ru-RU" dirty="0" smtClean="0"/>
              <a:t>клапанами.</a:t>
            </a:r>
            <a:endParaRPr lang="ru-RU" dirty="0"/>
          </a:p>
          <a:p>
            <a:r>
              <a:rPr lang="ru-RU" dirty="0"/>
              <a:t>Мех выхухоли имеет уникальное строение — волоски утолщаются к концу, между ними удерживаются крошечные пузырьки воздуха. Из-за этого зверёк должен активно грести под водой, иначе выталкивается на поверхность, как поплавок.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5348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Жилище выхухоли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1" y="2336872"/>
            <a:ext cx="6025279" cy="4521127"/>
          </a:xfrm>
        </p:spPr>
        <p:txBody>
          <a:bodyPr>
            <a:normAutofit/>
          </a:bodyPr>
          <a:lstStyle/>
          <a:p>
            <a:r>
              <a:rPr lang="ru-RU" dirty="0"/>
              <a:t>Зверёк устраивает норы в прибрежных откосах тихих рек и мелких озёр в поймах крупных рек. Часто селится рядом с бобрами. Основная нора имеет несколько подводных входов и гнездовых отсеков, длинные тоннели. Запасные норы короткие, простые.</a:t>
            </a:r>
          </a:p>
          <a:p>
            <a:r>
              <a:rPr lang="ru-RU" dirty="0"/>
              <a:t>Норы нужны для отдыха и пополнения запасов воздуха во время кормёжки, так как выхухоль предпочитает не подниматься на поверхность.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098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444" y="2331316"/>
            <a:ext cx="4489985" cy="3706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14356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55</TotalTime>
  <Words>665</Words>
  <Application>Microsoft Office PowerPoint</Application>
  <PresentationFormat>Широкоэкранный</PresentationFormat>
  <Paragraphs>31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Берлин</vt:lpstr>
      <vt:lpstr>Презентация на тему « Животные красной книги»</vt:lpstr>
      <vt:lpstr>Цели проекта:</vt:lpstr>
      <vt:lpstr>История Красной Книги</vt:lpstr>
      <vt:lpstr>Животные и растения, которых уже нет на Земле</vt:lpstr>
      <vt:lpstr>Русская выхухоль</vt:lpstr>
      <vt:lpstr>Кто такая выхухоль </vt:lpstr>
      <vt:lpstr>Описание выхухоли</vt:lpstr>
      <vt:lpstr>Презентация PowerPoint</vt:lpstr>
      <vt:lpstr>Жилище выхухоли</vt:lpstr>
      <vt:lpstr>Питание</vt:lpstr>
      <vt:lpstr>Маленькие выхухоли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« Животные красной книги»</dc:title>
  <dc:creator>79241932241</dc:creator>
  <cp:lastModifiedBy>79241932241</cp:lastModifiedBy>
  <cp:revision>6</cp:revision>
  <dcterms:created xsi:type="dcterms:W3CDTF">2024-09-27T04:23:27Z</dcterms:created>
  <dcterms:modified xsi:type="dcterms:W3CDTF">2024-09-27T05:18:56Z</dcterms:modified>
</cp:coreProperties>
</file>