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67" r:id="rId11"/>
    <p:sldId id="270" r:id="rId12"/>
    <p:sldId id="263" r:id="rId13"/>
    <p:sldId id="265" r:id="rId14"/>
    <p:sldId id="266" r:id="rId15"/>
    <p:sldId id="26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A062-C0F7-4CFA-ACED-09E9138CA109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EFB0-AF3E-44F6-B79C-9B11744DE5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EFB0-AF3E-44F6-B79C-9B11744DE54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85786" y="142852"/>
            <a:ext cx="7772400" cy="7985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ОБЩЕОБРАЗОВАТЕЛЬНОЕ УЧРЕЖДЕНИЕ СРЕДНЯЯ «ОБЩЕОБРАЗОВАТЕЛЬНАЯ ШКОЛА С. ВОСТОК»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28662" y="1214422"/>
            <a:ext cx="7429552" cy="5214974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700" b="1" i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 «Тайна моего имени»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Предмет: русский язык.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Горобец Владимир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Учащийся 3 класса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Емельянова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Инга Георгиевна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01.11.2024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zgWdcAGkP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214686"/>
            <a:ext cx="2307285" cy="2669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48577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Красное Солнышко- князь Киевской Руси, крестил Русь.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Мономах- князь Киевский, разработал свод законов.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Поэты: Владимир Маяковский,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Высоцкий.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22"/>
            <a:ext cx="82296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Историческая роль имени Владимир: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1460738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24" y="5392727"/>
            <a:ext cx="3714776" cy="146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Есть город с названием «Владимир»</a:t>
            </a:r>
            <a:endParaRPr lang="ru-RU" dirty="0"/>
          </a:p>
        </p:txBody>
      </p:sp>
      <p:pic>
        <p:nvPicPr>
          <p:cNvPr id="4" name="Рисунок 3" descr="2754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9144000" cy="5572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Самое популярное имён в нашем классе: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0034" y="1000108"/>
            <a:ext cx="82296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Максим- величайший (латинское)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15370" cy="7858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Виктория-победа (латинское)</a:t>
            </a:r>
            <a:endParaRPr lang="ru-RU" sz="3600" dirty="0"/>
          </a:p>
        </p:txBody>
      </p:sp>
      <p:pic>
        <p:nvPicPr>
          <p:cNvPr id="11" name="Рисунок 10" descr="97728275_large_0_6fa8f_d62d5d50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428868"/>
            <a:ext cx="3970728" cy="4928208"/>
          </a:xfrm>
          <a:prstGeom prst="rect">
            <a:avLst/>
          </a:prstGeom>
        </p:spPr>
      </p:pic>
      <p:pic>
        <p:nvPicPr>
          <p:cNvPr id="13" name="Рисунок 12" descr="0_985ea_759cd53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569" y="2428868"/>
            <a:ext cx="3378123" cy="4429132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143240" y="2643182"/>
            <a:ext cx="3071834" cy="4214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нимательная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стинная 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расивая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ёплая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бщительная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азговорчивая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нтересная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ркая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4214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Лучше глаза лишиться, чем доброго имени.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Доброе имя лучше богатства.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Без имени и овца баран.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Не имя красит человека, а человек имя.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Поговорки со словом имя: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32359889__157_N_orig__15__.png"/>
          <p:cNvPicPr>
            <a:picLocks noChangeAspect="1"/>
          </p:cNvPicPr>
          <p:nvPr/>
        </p:nvPicPr>
        <p:blipFill>
          <a:blip r:embed="rId2"/>
          <a:srcRect r="8438" b="6107"/>
          <a:stretch>
            <a:fillRect/>
          </a:stretch>
        </p:blipFill>
        <p:spPr>
          <a:xfrm>
            <a:off x="6818234" y="3929066"/>
            <a:ext cx="2325766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Цитаты знаменитых писателей: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15370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А. С. Пушкин писал: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«Что в имени тебе моём?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Оно умрёт, как шум печальный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Волны, плеснувшей в берег дальний,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звук ночной в лесу глухом.»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71472" y="1285860"/>
            <a:ext cx="8229600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«Можно шутить с человеком, но нельзя шутить с его именем.»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Марина Цветаева.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5984" y="0"/>
            <a:ext cx="4643470" cy="7857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2571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Наши предки относились к имени очень бережно. Они верили, что имя обладает таинственной силой, которая может ему помочь.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renpodobnyjne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78177"/>
            <a:ext cx="3643338" cy="3036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vladimi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929066"/>
            <a:ext cx="4357718" cy="199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1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358082" cy="5518562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786058"/>
            <a:ext cx="235745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«Влад»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70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786446" y="2714620"/>
            <a:ext cx="22145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«мир»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500306"/>
            <a:ext cx="8229600" cy="335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47149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1)Что такое имя?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2)ответить на вопрос «почему меня так зовут?»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3)что означают наши имена?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4)какие имена самые популярные в нашем классе?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проекта: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1)Объяснить ребятам значение моего имени.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2)Как можно больше узнать о своём имёни.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8f5d9_281b9a29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57884" y="3463659"/>
            <a:ext cx="3286116" cy="3394341"/>
          </a:xfrm>
          <a:prstGeom prst="rect">
            <a:avLst/>
          </a:prstGeom>
        </p:spPr>
      </p:pic>
      <p:pic>
        <p:nvPicPr>
          <p:cNvPr id="6" name="Рисунок 5" descr="121237351__66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72074"/>
            <a:ext cx="66389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9263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именем и судьбой человека есть связь.</a:t>
            </a:r>
          </a:p>
          <a:p>
            <a:pPr marL="0" indent="449263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имя влияет на наши успехи, помогает нам выбрать свою профессию, определиться в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76f68_ba578b17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000504"/>
            <a:ext cx="5786478" cy="304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имя?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словарю В.И. Даля.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«Имя-это слово, которым зовут, означают особь, личность».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4557586_large______2x__8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451313"/>
            <a:ext cx="4614872" cy="340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24288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Меня назвали Владимир. Моих дедушек тоже зовут Владимир. Некоторые считают, что меня назвали в честь дедов, но мама с папой говорят, что им просто понравилось имя.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меня так назвали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P1010012.JPG"/>
          <p:cNvPicPr>
            <a:picLocks noChangeAspect="1"/>
          </p:cNvPicPr>
          <p:nvPr/>
        </p:nvPicPr>
        <p:blipFill>
          <a:blip r:embed="rId2" cstate="print"/>
          <a:srcRect l="21568" t="18954" r="8824" b="23529"/>
          <a:stretch>
            <a:fillRect/>
          </a:stretch>
        </p:blipFill>
        <p:spPr>
          <a:xfrm>
            <a:off x="3714744" y="3500438"/>
            <a:ext cx="5072098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700-n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3143272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47863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Имя Владимир- это славянское имя. Оно состоит из двух частей «Влад» (владеть) и «мир», поэтому имя переводят как «владеющий миром». Иногда переводят также и как «знатный властитель».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71414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означает моё имя?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ва зем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39438"/>
            <a:ext cx="7358082" cy="5518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40" y="1357298"/>
            <a:ext cx="2428860" cy="55007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Вова, Вовка, Володя, </a:t>
            </a:r>
            <a:r>
              <a:rPr lang="ru-RU" dirty="0" err="1" smtClean="0"/>
              <a:t>Вован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Вовчик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Краткая форма имени: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143932" cy="5143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Могучее, величественное, большое и громкое имя. Владимир решителен в своих поступках, любознателен, восприимчив к знаниям, обладает прекрасной памятью. В нем есть склонность к риску.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натуре он- лидер, который, уча других, учится сам.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0"/>
            <a:ext cx="7358114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Характер моего имени: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350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1)Что такое имя? 2)ответить на вопрос «почему меня так зовут?» 3)что означают наши имена? 4)какие имена самые популярные в нашем классе?</vt:lpstr>
      <vt:lpstr>Задачи:</vt:lpstr>
      <vt:lpstr>Гипотеза </vt:lpstr>
      <vt:lpstr>Что такое имя?</vt:lpstr>
      <vt:lpstr>Меня назвали Владимир. Моих дедушек тоже зовут Владимир. Некоторые считают, что меня назвали в честь дедов, но мама с папой говорят, что им просто понравилось имя.</vt:lpstr>
      <vt:lpstr>Имя Владимир- это славянское имя. Оно состоит из двух частей «Влад» (владеть) и «мир», поэтому имя переводят как «владеющий миром». Иногда переводят также и как «знатный властитель».</vt:lpstr>
      <vt:lpstr>Вова, Вовка, Володя, Вован, Вовчик.</vt:lpstr>
      <vt:lpstr>Могучее, величественное, большое и громкое имя. Владимир решителен в своих поступках, любознателен, восприимчив к знаниям, обладает прекрасной памятью. В нем есть склонность к риску. По натуре он- лидер, который, уча других, учится сам.</vt:lpstr>
      <vt:lpstr>Владимир Красное Солнышко- князь Киевской Руси, крестил Русь. Владимир Мономах- князь Киевский, разработал свод законов. Поэты: Владимир Маяковский, Владимир Высоцкий.</vt:lpstr>
      <vt:lpstr>Есть город с названием «Владимир»</vt:lpstr>
      <vt:lpstr>Виктория-победа (латинское)</vt:lpstr>
      <vt:lpstr>1) Лучше глаза лишиться, чем доброго имени. 2) Доброе имя лучше богатства. 3) Без имени и овца баран. 4) Не имя красит человека, а человек имя.</vt:lpstr>
      <vt:lpstr>А. С. Пушкин писал: «Что в имени тебе моём? Оно умрёт, как шум печальный Волны, плеснувшей в берег дальний, Как звук ночной в лесу глухом.»</vt:lpstr>
      <vt:lpstr>Наши предки относились к имени очень бережно. Они верили, что имя обладает таинственной силой, которая может ему помочь.</vt:lpstr>
      <vt:lpstr>«Влад»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I_Emelyanova</cp:lastModifiedBy>
  <cp:revision>56</cp:revision>
  <dcterms:created xsi:type="dcterms:W3CDTF">2019-02-06T10:09:26Z</dcterms:created>
  <dcterms:modified xsi:type="dcterms:W3CDTF">2024-11-06T02:59:08Z</dcterms:modified>
</cp:coreProperties>
</file>