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11" autoAdjust="0"/>
  </p:normalViewPr>
  <p:slideViewPr>
    <p:cSldViewPr>
      <p:cViewPr varScale="1">
        <p:scale>
          <a:sx n="70" d="100"/>
          <a:sy n="7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6B86-3022-41F4-A15E-B3050DC67103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CC-A4CA-423D-B5BC-A1AB71997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6B86-3022-41F4-A15E-B3050DC67103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CC-A4CA-423D-B5BC-A1AB71997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6B86-3022-41F4-A15E-B3050DC67103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CC-A4CA-423D-B5BC-A1AB71997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6B86-3022-41F4-A15E-B3050DC67103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CC-A4CA-423D-B5BC-A1AB71997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6B86-3022-41F4-A15E-B3050DC67103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CC-A4CA-423D-B5BC-A1AB71997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6B86-3022-41F4-A15E-B3050DC67103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CC-A4CA-423D-B5BC-A1AB71997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6B86-3022-41F4-A15E-B3050DC67103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CC-A4CA-423D-B5BC-A1AB71997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6B86-3022-41F4-A15E-B3050DC67103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CC-A4CA-423D-B5BC-A1AB71997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6B86-3022-41F4-A15E-B3050DC67103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CC-A4CA-423D-B5BC-A1AB71997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6B86-3022-41F4-A15E-B3050DC67103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CC-A4CA-423D-B5BC-A1AB71997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6B86-3022-41F4-A15E-B3050DC67103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CC-A4CA-423D-B5BC-A1AB71997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66B86-3022-41F4-A15E-B3050DC67103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BD3CC-A4CA-423D-B5BC-A1AB71997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428868"/>
            <a:ext cx="8058152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Король всех инструментов-</a:t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ФОРТЕПИАНО</a:t>
            </a:r>
            <a:endParaRPr lang="ru-RU" sz="4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786322"/>
            <a:ext cx="8215370" cy="1752600"/>
          </a:xfrm>
        </p:spPr>
        <p:txBody>
          <a:bodyPr>
            <a:normAutofit fontScale="70000" lnSpcReduction="20000"/>
          </a:bodyPr>
          <a:lstStyle/>
          <a:p>
            <a:pPr algn="r">
              <a:spcBef>
                <a:spcPts val="0"/>
              </a:spcBef>
              <a:buClr>
                <a:schemeClr val="accent3"/>
              </a:buClr>
              <a:defRPr/>
            </a:pPr>
            <a:r>
              <a:rPr lang="ru-RU" dirty="0" smtClean="0">
                <a:solidFill>
                  <a:schemeClr val="tx1"/>
                </a:solidFill>
              </a:rPr>
              <a:t>Презентацию выполнила</a:t>
            </a:r>
          </a:p>
          <a:p>
            <a:pPr algn="r">
              <a:spcBef>
                <a:spcPts val="0"/>
              </a:spcBef>
              <a:buClr>
                <a:schemeClr val="accent3"/>
              </a:buClr>
              <a:defRPr/>
            </a:pPr>
            <a:r>
              <a:rPr lang="ru-RU" dirty="0" smtClean="0">
                <a:solidFill>
                  <a:schemeClr val="tx1"/>
                </a:solidFill>
              </a:rPr>
              <a:t>преподаватель </a:t>
            </a:r>
            <a:r>
              <a:rPr lang="ru-RU" dirty="0" smtClean="0">
                <a:solidFill>
                  <a:schemeClr val="tx1"/>
                </a:solidFill>
              </a:rPr>
              <a:t>музыки </a:t>
            </a:r>
          </a:p>
          <a:p>
            <a:pPr algn="r">
              <a:spcBef>
                <a:spcPts val="0"/>
              </a:spcBef>
              <a:buClr>
                <a:schemeClr val="accent3"/>
              </a:buClr>
              <a:defRPr/>
            </a:pPr>
            <a:r>
              <a:rPr lang="ru-RU" smtClean="0">
                <a:solidFill>
                  <a:schemeClr val="tx1"/>
                </a:solidFill>
              </a:rPr>
              <a:t>Гарбар А.В.</a:t>
            </a:r>
            <a:endParaRPr lang="ru-RU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buClr>
                <a:schemeClr val="accent3"/>
              </a:buCl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buClr>
                <a:schemeClr val="accent3"/>
              </a:buCl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chemeClr val="accent3"/>
              </a:buClr>
              <a:defRPr/>
            </a:pPr>
            <a:r>
              <a:rPr lang="ru-RU" dirty="0" smtClean="0">
                <a:solidFill>
                  <a:schemeClr val="tx1"/>
                </a:solidFill>
              </a:rPr>
              <a:t>2023</a:t>
            </a:r>
            <a:r>
              <a:rPr lang="ru-RU" dirty="0" smtClean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2530" name="Picture 2" descr="http://www.spraypaintstencils.com/a-zlistings/crown-image.gif"/>
          <p:cNvPicPr>
            <a:picLocks noChangeAspect="1" noChangeArrowheads="1"/>
          </p:cNvPicPr>
          <p:nvPr/>
        </p:nvPicPr>
        <p:blipFill>
          <a:blip r:embed="rId2" cstate="print"/>
          <a:srcRect l="7475" t="9376" r="7238" b="40625"/>
          <a:stretch>
            <a:fillRect/>
          </a:stretch>
        </p:blipFill>
        <p:spPr bwMode="auto">
          <a:xfrm>
            <a:off x="3714744" y="1142984"/>
            <a:ext cx="1785950" cy="1142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2857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Жирафовое фортепиано</a:t>
            </a:r>
          </a:p>
        </p:txBody>
      </p:sp>
      <p:pic>
        <p:nvPicPr>
          <p:cNvPr id="3" name="Рисунок 2" descr="gir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035803"/>
            <a:ext cx="3571900" cy="567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5509.jpg"/>
          <p:cNvPicPr>
            <a:picLocks noChangeAspect="1"/>
          </p:cNvPicPr>
          <p:nvPr/>
        </p:nvPicPr>
        <p:blipFill>
          <a:blip r:embed="rId3" cstate="print"/>
          <a:srcRect r="62" b="6"/>
          <a:stretch>
            <a:fillRect/>
          </a:stretch>
        </p:blipFill>
        <p:spPr>
          <a:xfrm>
            <a:off x="142844" y="1071546"/>
            <a:ext cx="4287064" cy="566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2066" y="0"/>
            <a:ext cx="3777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Пирамидальное фортепиано 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Предшественниками, «дедушками» фортепиано являются тоже клавишно-струнные инструменты: монохорд, клавесин,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клавикорд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«прадедушкой» считается старинный струнный инструмент цимбалы.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onoch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500306"/>
            <a:ext cx="5168384" cy="3429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43570" y="3714752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Монохорд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9322" y="285728"/>
            <a:ext cx="2083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Клавесин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85728"/>
            <a:ext cx="2329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Клавикорд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1088070_1298429870_g_klaves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1071546"/>
            <a:ext cx="4400581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6900_137065966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4578727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142852"/>
            <a:ext cx="2135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Цимбалы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_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857232"/>
            <a:ext cx="6715172" cy="57912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321467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Клавишные инструменты со струнами имели множество разновидностей и в разных странах назывались по разному: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вёрджинел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чембало, спинет,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арпсихорд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Virginal[color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6622" y="357166"/>
            <a:ext cx="6017378" cy="484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628" y="5357826"/>
            <a:ext cx="2534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Вёрджинел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00438"/>
            <a:ext cx="1968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Чембало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0px-Clavecin_flam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2948796" cy="361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viewimage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14290"/>
            <a:ext cx="3810000" cy="271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3438" y="0"/>
            <a:ext cx="1820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Спинет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6072206"/>
            <a:ext cx="2345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Арпсихорд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76893018_The_Harpsichord_Lesson_by_Jan_Steen_1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903360"/>
            <a:ext cx="5072098" cy="395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14290"/>
            <a:ext cx="507206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фортепиано есть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 педали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помощи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 поднять все демпферы сразу. Это дает возможность продлевать и связывать  звуки, делать их  более сильными, яркими, певучими. Недаром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Рубинштейн назвал эту педаль – «душой фортепиано».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Левая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педаль сдвигает молоточки вправо и поэтому они ударяют не по трем струнам, а по двум  или одной. Звук становится более тихим, мягким, матовым.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7968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4786314" y="642918"/>
            <a:ext cx="4247026" cy="5225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78592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фортепиано писали очень многие композиторы, а польский композитор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 века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Фридерик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Шопен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сочинял только фортепианные произведения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b4af0550140f4237e9b62e9e5ceac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85728"/>
            <a:ext cx="4405320" cy="630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8581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Фортепиано – сольный концертный инструмент.</a:t>
            </a:r>
          </a:p>
          <a:p>
            <a:endParaRPr lang="ru-RU" dirty="0"/>
          </a:p>
        </p:txBody>
      </p:sp>
      <p:pic>
        <p:nvPicPr>
          <p:cNvPr id="3" name="Рисунок 2" descr="77234796_3166706_e421bcfc2009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2143108" y="428604"/>
            <a:ext cx="4419600" cy="625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32861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Существует несколько разновидностей фортепианных ансамблей.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iano-pinna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000504"/>
            <a:ext cx="5526129" cy="2608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_hkp9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85728"/>
            <a:ext cx="5109803" cy="340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новый107.jpg"/>
          <p:cNvPicPr>
            <a:picLocks noChangeAspect="1"/>
          </p:cNvPicPr>
          <p:nvPr/>
        </p:nvPicPr>
        <p:blipFill>
          <a:blip r:embed="rId4" cstate="print"/>
          <a:srcRect b="16"/>
          <a:stretch>
            <a:fillRect/>
          </a:stretch>
        </p:blipFill>
        <p:spPr>
          <a:xfrm>
            <a:off x="214282" y="2428868"/>
            <a:ext cx="3066091" cy="420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Фортепиано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семейство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клавишно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– струнных инструментов с молоточковой механикой.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iovanni-Piano-Forte-98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643050"/>
            <a:ext cx="4786346" cy="4522725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6143644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Сейчас существует в двух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разновидностях - рояль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пианино.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26" y="142852"/>
            <a:ext cx="84297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Фортепиано является полноправным участником камерного ансамбля.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Камерная музыка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предназначена для исполнения в небольшом помещении (от итальянского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camera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комната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небольшим составом исполнителей, например: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дуэт, трио, квартет, квинтет.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1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6058"/>
            <a:ext cx="459798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678" y="2571744"/>
            <a:ext cx="455417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6072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Фортепиано не только прекрасно сочетается с другими музыкальными инструментами – оно незаменимый спутник пения.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PDMITRI-article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143116"/>
            <a:ext cx="6475542" cy="420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19-21 веках фортепиано стало одним из самых распространенных инструментов. Оно звучит повсюду:  на концертах классической, эстрадной, джазовой и рок музыки, в балетных классах, в театрах и кинотеатрах,  домах и дворцах культуры, на радио и телевидении, учебных заведениях всех уровней. Это любимый инструмент домашнего музицирования, на нем играют и взрослые и дети.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0_1dde9_5afd11c2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14620"/>
            <a:ext cx="3492663" cy="388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lton_john_93240100.jpg"/>
          <p:cNvPicPr>
            <a:picLocks noChangeAspect="1"/>
          </p:cNvPicPr>
          <p:nvPr/>
        </p:nvPicPr>
        <p:blipFill>
          <a:blip r:embed="rId3" cstate="print"/>
          <a:srcRect r="46"/>
          <a:stretch>
            <a:fillRect/>
          </a:stretch>
        </p:blipFill>
        <p:spPr>
          <a:xfrm>
            <a:off x="3786182" y="3000372"/>
            <a:ext cx="5214942" cy="3283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Фортепиано, с его универсальностью и величайшим многообразием выразительных возможностей, стало творческим стимулом для развития  искусства игры на фортепиано.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Несмотря на то, что фортепиано уже 300 лет, его славе еще очень далеко до заката…</a:t>
            </a:r>
          </a:p>
        </p:txBody>
      </p:sp>
      <p:pic>
        <p:nvPicPr>
          <p:cNvPr id="4" name="Рисунок 3" descr="1280822841_1275556482_unusual_piano_designs_13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285992"/>
            <a:ext cx="4929222" cy="432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1778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8670169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0232" y="714356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2844" y="285728"/>
            <a:ext cx="9144000" cy="629763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Список литературы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Ю. 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Булучевский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, В. Фомин. Краткий музыкальный словарь для учащихся. Изд. 9, Л., «Музыка»,1989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Г. Нейгауз. Об искусстве фортепианной игры. М., «Музыка»,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1982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Н. </a:t>
            </a:r>
            <a:r>
              <a:rPr lang="ru-RU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Голубовская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. Искусство педализации. М., Л., «Музыка», 1967 г.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М. Бражников. Фортепиано. М., 1967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5.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П. Зимин. История фортепиано и его предшественников. М., 1968 г.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42852"/>
            <a:ext cx="44291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Рояль – концертный инструмент его название в переводе с французского означает - «королевский».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3929066"/>
            <a:ext cx="39290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Пианино в переводе с итальянского значит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маленькое  фортепиано».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-4-im-Bild1-2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214553"/>
            <a:ext cx="5072098" cy="4517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5456_2008010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500042"/>
            <a:ext cx="4143404" cy="331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4343.jpg"/>
          <p:cNvPicPr>
            <a:picLocks noChangeAspect="1"/>
          </p:cNvPicPr>
          <p:nvPr/>
        </p:nvPicPr>
        <p:blipFill>
          <a:blip r:embed="rId2" cstate="print"/>
          <a:srcRect b="95"/>
          <a:stretch>
            <a:fillRect/>
          </a:stretch>
        </p:blipFill>
        <p:spPr>
          <a:xfrm>
            <a:off x="500034" y="1643050"/>
            <a:ext cx="4038624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4113457_piano_keys_moving_up__a_h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0" y="142852"/>
            <a:ext cx="371475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Первое, что вы видите у фортепиано – это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клавиатура,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белых и черных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клавиш.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Всего у фортепиано 88 клавиш.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3143248"/>
            <a:ext cx="47148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Клавиши соединены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молоточками.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Нажатие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клавишу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аставляет  молоточек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ударить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струнам. Головка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молоточка обтянута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специальным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шерстяным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войлоком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флицем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S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193881" y="1050772"/>
            <a:ext cx="475645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44" y="142852"/>
            <a:ext cx="87868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лавише соответствует от одной до трех струн. Струны, соответствующие  каждой клавише, называются «хором». Они звучат  по–разному. Слева низкие басовые звуки, посредине средние звуки по высоте, справа высокие тонкие звуки.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44" y="1571612"/>
            <a:ext cx="507213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самых низких звуков – самые длинные и толстые струны, которые еще и перевиты медной проволокой,  средние звуки имеют по три струны средней длины, высокие по две самых коротких струны.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струны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тальные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крепятся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прочную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чугунную раму.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42852"/>
            <a:ext cx="364330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 получается от вибрации, «дрожания» струны. Если струну ударить и не трогать, она звучит достаточно долго. Поэтому для того, чтобы один звук не накладывался на другой существуют специальные глушители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демпферы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такие особые войлочные подушечки. Как только мы отпускаем клавишу, струну заглушает демпфер.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астройка-пианино-струны-хора-унисоны-октав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928670"/>
            <a:ext cx="5369703" cy="3579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углом вверх 7"/>
          <p:cNvSpPr/>
          <p:nvPr/>
        </p:nvSpPr>
        <p:spPr>
          <a:xfrm>
            <a:off x="3571868" y="2857496"/>
            <a:ext cx="2500330" cy="10001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85728"/>
            <a:ext cx="407193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струнами крепится специальный деревянный щит, склеенный из небольших дощечек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резонансная дека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Дека усиливает звучание струн. Изготавливается из специальной породы дерева – акустической ели. Такие ели растут на крутых склонах высоких гор. Корпус фортепиано делается из нескольких слоев дерева, которое склеивают  между собой, сверху полируют и покрывают особым лаком.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B_Steg_G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928670"/>
            <a:ext cx="516408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36433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Изобретателем фортепиано считается итальянский мастер начала 18 века, хранитель музыкальных инструментов из города Флоренция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Бартоломео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Кристофори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ristofo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642918"/>
            <a:ext cx="48641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Существовали различные виды старинных фортепиано разной конструкции:</a:t>
            </a:r>
          </a:p>
        </p:txBody>
      </p:sp>
      <p:pic>
        <p:nvPicPr>
          <p:cNvPr id="3" name="Рисунок 2" descr="Stein_Hammerflue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071546"/>
            <a:ext cx="5429288" cy="566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1357298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Пианофорте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653</Words>
  <Application>Microsoft Office PowerPoint</Application>
  <PresentationFormat>Экран (4:3)</PresentationFormat>
  <Paragraphs>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Король всех инструментов- ФОРТЕПИАНО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81</cp:revision>
  <dcterms:created xsi:type="dcterms:W3CDTF">2013-07-31T17:51:16Z</dcterms:created>
  <dcterms:modified xsi:type="dcterms:W3CDTF">2024-11-06T08:54:30Z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1066196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