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29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5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6782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32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125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53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45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7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63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33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97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17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29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89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83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99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86245-FDEC-47AF-9D93-2BED8DDE28F0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6BC789-AA8C-453F-967E-8F63AA00C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20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1B7A2-0713-4652-AC0F-FE059E2933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Правовое просвещение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CB0B58-7AC8-4F86-A1DF-89D259A6B5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Краткий очерк семейного законодательства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2990468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A58EA5-CD89-48DA-93B2-86354C6D1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  <a:t>Раздел ипотечной квартиры 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E96E7E-345F-4931-A44C-484481B91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Возьмем еще один вариант, посложнее: супруги делят ипотечную квартиру. </a:t>
            </a:r>
          </a:p>
          <a:p>
            <a:r>
              <a:rPr lang="ru-RU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Вариант 1: квартира куплена до брака </a:t>
            </a:r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право собственности на квартиру зарегистрировано до брака и кредит на квартиру также оформлен до брака, судебная практика признаёт такую квартиру личным имуществом супруга-собственника. Однако если «добрачную» ипотеку погасили в браке из общих денег, то второй супруг (не собственник) сможет при разводе взыскать компенсацию — половину денег, потраченных в браке на погашение «добрачной ипотеки».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3112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E41BBA-AFBB-4088-BB91-8C5D85665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0" u="none" strike="noStrike" baseline="0" dirty="0">
                <a:solidFill>
                  <a:srgbClr val="000000"/>
                </a:solidFill>
                <a:latin typeface="HSE Sans New"/>
              </a:rPr>
              <a:t>Раздел бизнеса </a:t>
            </a:r>
            <a:br>
              <a:rPr lang="ru-RU" sz="4400" b="0" i="0" u="none" strike="noStrike" baseline="0" dirty="0">
                <a:solidFill>
                  <a:srgbClr val="000000"/>
                </a:solidFill>
                <a:latin typeface="HSE Sans New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F78DFF-F410-4C4F-8EA1-38CC3B278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Да, если доля в ООО была получена во время брака, она тоже будет общим имуществом супругов. И неважно, что второй супруг никогда не участвовал в бизнесе. При разделе имущества он может заявиться в число участников, что породит корпоративный спор из семейного конфликта. </a:t>
            </a:r>
          </a:p>
          <a:p>
            <a:r>
              <a:rPr lang="ru-RU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Как делят доли в ООО: </a:t>
            </a:r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Одному супругу — долю, второму — компенсация в размере поло-вины от рыночной стоимости доли. Так чаще всего делят, если второй супруг согласен на компенсацию и не хочет становиться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HSE Sans New"/>
              </a:rPr>
              <a:t>участ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-ником общества, либо если устав общества не позволяет разделить долю (например, требует согласия других участников).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в устав специально внесены изменения накануне развода и раздела имущества, их можно оспорить в суде. </a:t>
            </a:r>
            <a:endParaRPr lang="ru-RU" sz="1800" b="0" i="0" u="none" strike="noStrike" baseline="0" dirty="0">
              <a:latin typeface="HSE Sans New"/>
            </a:endParaRPr>
          </a:p>
          <a:p>
            <a:endParaRPr lang="ru-RU" sz="1800" b="0" i="0" u="none" strike="noStrike" baseline="0" dirty="0">
              <a:latin typeface="HSE Sans New"/>
            </a:endParaRPr>
          </a:p>
          <a:p>
            <a:r>
              <a:rPr lang="ru-RU" sz="1800" b="0" i="0" u="none" strike="noStrike" baseline="0" dirty="0">
                <a:latin typeface="HSE Sans New"/>
              </a:rPr>
              <a:t>Доля в ООО делится между супругами, и второй супруг тоже становится участником. Чаще всего второй супруг и его партнеры по бизнесу против такого варианта, это порождает конфликты вплоть до распада бизнеса.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200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BA82B-A5AC-400E-9C2A-F0DADD49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  <a:t>Алименты на бывшего супруга 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323DD8-B632-4C33-AA59-70A886F24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Один бывший супруг может претендовать на алименты. Это может делать: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Беременная от бывшего супруга женщина.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Бывший супруг, с которым остался ребёнок. В этом случае алименты на бывшего супруга выплачиваются до достижения ребенком 3-лет-него возраста. Если ребёнок с инвалидностью, то до достижения ребенком совершеннолетия.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Нетрудоспособные женщины старше 55 лет и мужчины старше 60 лет, достигшие этого возраста не позднее, чем через год после развода.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Пенсионеры — если брак был длительным, а пенсия наступила не позже 5 лет после развода.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Бывшие супруги могут договориться между собой и заключить соглашение о выплате алиментов. Если не получилось — алименты назначит суд, ориентируясь не только на потребности получателя, но и на финансовые возможности плательщика.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660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8CDBE5-AB83-45EE-A72C-C08847829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  <a:t>Почему нельзя регистрировать квартиру на родителей </a:t>
            </a:r>
            <a:b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422E0-BE63-4C4A-83B0-850249401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Часто по какой-то причине взрослые дети регистрируют своё имущество на родителей. Например, покупают квартиру за свои, а в договоре купли-продажи или кредитном договоре указывают родителя. Но закон не различает номинальных и фактических владельцев: собственником является тот, кто подписал договор купли-продажи и числится в реестре. И такую квартиру вы можете потерять.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Банально: но как бы вы хорошо ни общались с родителями, всегда можно поссориться. И если родители откажутся отдать вам имущество, способов заставить их (и защитить вас, «фактического» владельца) — нет.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Родитель может обанкротиться. Что хуже – может обанкротиться его супруг. Допустим, Тимур купил квартиру и попросил маму оформить ее на себя. Эта квартира попала в их общую собственность с мужем — отчимом Тимура. Отчим становится банкротом и квартиру продают с торгов.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Родитель может умереть. И если квартира была зарегистрирована на него, её начнут делить между собой все наследники. Даже завещание не гарантирует, что квартира перейдет вам: другим наследникам может быть выделена обязательная доля в ней (о наследниках с обязательной доле расскажем позже). И кстати, родитель может в любой момент изменить завещание, и об этом никто не узнает.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Родители (или родитель с отчимом/мачехой) могут развестись, и начнут делить фактически купленное вами имущество. Поэтому если вы даёте одному из родителей деньги на крупную покупку, нужно правильно это оформить: заключить договор дарения и сохранить все подтверждения транзакций, чтобы было видно: купили на эти самые деньги. Иначе ваш подарок будут делить при разводе.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вы в браке и общие денежные средства тратите на приобретение имущества на имя третьих лиц, то такие траты суд может посчитать тратами, совершенными не в интересах семьи. Следовательно, с вам может быть взыскана в пользу второго супруга компенсация в размере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½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таких трат, если их суд посчитает выводом семейных активов.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748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CAE1A5-767D-4156-9113-68B211EB9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Место жительства ребенка </a:t>
            </a:r>
            <a:br>
              <a:rPr lang="ru-RU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C70F89-D4AC-4AAD-97C8-A13D0E4FE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После развода часто встаёт вопрос: с кем останется ребёнок – с мамой или с папой? Если один из родителей забирает ребенка, и второй не против, они могут зафиксировать место жительства ребенка в соглашении. Но если они не могут договориться, начнется долгий судебный процесс с привлечением психологов. Суд выясняет, к кому из родителей ребёнок больше при-вязан, кто лучше сможет воспитать ребёнка и т.д. В России примерно в 95% случаев суд оставляет ребенка с мамой.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980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F5313-071A-4615-99A1-A5ED69732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Порядок общения ребенка с отдельно проживающим родителем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433220-C354-4DE7-AE4A-53A15D51C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HSE Sans New"/>
              </a:rPr>
              <a:t>Если вы не живете с ребёнком, то все ещё можете общаться с ним. Как это будет происходить – могут решить сами родители в письменном соглашении или… правильно, суд. Обычно суд решает так — с одним из родителей ребенок живет постоянно, к другому приезжает на часть выходных, каникул, праздников.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320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72D3CE-E367-4EB6-8664-CCF7C75E6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0" u="none" strike="noStrike" baseline="0" dirty="0">
                <a:solidFill>
                  <a:srgbClr val="000000"/>
                </a:solidFill>
                <a:latin typeface="HSE Sans New"/>
              </a:rPr>
              <a:t>Алименты на ребенка </a:t>
            </a:r>
            <a:br>
              <a:rPr lang="ru-RU" sz="4400" b="0" i="0" u="none" strike="noStrike" baseline="0" dirty="0">
                <a:solidFill>
                  <a:srgbClr val="000000"/>
                </a:solidFill>
                <a:latin typeface="HSE Sans New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CD0A44-D879-457E-A2F8-24EFF5252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Алименты на ребёнка должен платить родитель, который не живёт с ребенком и не содержит его. Даже если этот родитель безработный или пенсионер, алименты всё равно взыщут хотя бы в каком-то размере: содержать ребёнка должны оба родителя.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Алименты на ребёнка нужно платить до 18 лет. Второй родитель не может отказаться получать алименты для своего ребенка.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Договориться об алиментах можно добровольно или через суд. Добровольный (внесудебный) порядок — родители заключают соглашение, в котором договариваются о размере алиментов и сроках их уплаты. Соглашение нужно заверить у нотариуса. Такое соглашение имеет силу исполнительного листа и может быть передано работодателю родителя-плательщика или приставу.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родители не договорились, алименты можно взыскать через суд.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Алименты можно взыскивать в любой момент до достижения ребенком 18 лет. Алименты будут взысканы с даты подачи иска/заявления о вынесении судебного приказа.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Закон разрешает взыскать алименты на ребенка за прошедшие годы неуплаты алиментов (но не более 3-х прошедших лет). Но в этом случае родитель должен доказать, что были просьбы выплатить алименты, на которые плательщик не отреагировал.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454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55FFC7-4EF2-4CE1-AE1E-34D840912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0" u="none" strike="noStrike" baseline="0" dirty="0">
                <a:solidFill>
                  <a:srgbClr val="000000"/>
                </a:solidFill>
                <a:latin typeface="HSE Sans New"/>
              </a:rPr>
              <a:t>Имущество в качестве алиментов </a:t>
            </a:r>
            <a:br>
              <a:rPr lang="ru-RU" sz="4400" b="0" i="0" u="none" strike="noStrike" baseline="0" dirty="0">
                <a:solidFill>
                  <a:srgbClr val="000000"/>
                </a:solidFill>
                <a:latin typeface="HSE Sans New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F48626-0716-436F-A4AC-4450CBC6B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1800" b="1" i="0" u="none" strike="noStrike" baseline="0" dirty="0">
                <a:solidFill>
                  <a:srgbClr val="000000"/>
                </a:solidFill>
                <a:latin typeface="HSE Sans New"/>
              </a:rPr>
              <a:t>Имущество в качестве алиментов </a:t>
            </a:r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Родители могут договориться об ином порядке уплаты алиментов и предусмотреть передачу недвижимости ребенку от родителя-плательщика. В этом случае заключается нотариальное соглашение между родителями о том, что способ исполнения алиментных обязательств – передача в собственность ребенку недвижимости. В этом случае ребенок становится собственником недвижимости, а не родитель. </a:t>
            </a:r>
          </a:p>
          <a:p>
            <a:r>
              <a:rPr lang="ru-RU" sz="1800" b="0" i="0" u="none" strike="noStrike" baseline="0" dirty="0">
                <a:solidFill>
                  <a:srgbClr val="245A99"/>
                </a:solidFill>
                <a:latin typeface="HSE Sans New"/>
              </a:rPr>
              <a:t>Например, квартира стоимостью 6 млн рублей эквивалентна оплате алиментов в течение 10 лет в размере 50 000 ежемесячно. Ребенку на дату развода 3 года. Алименты необходимо платить 15 лет. Получается, что оплата алиментов на 10 лет производится за счет передачи имущества, а в течение 5 лет алименты выплачиваются ежемесячными платежами. </a:t>
            </a:r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1" i="0" u="none" strike="noStrike" baseline="0" dirty="0">
                <a:solidFill>
                  <a:srgbClr val="000000"/>
                </a:solidFill>
                <a:latin typeface="HSE Sans New"/>
              </a:rPr>
              <a:t>Частые ошибки передачи имущества в счет уплаты алиментов: </a:t>
            </a:r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Родитель-плательщик дарит (через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HSE Sans New"/>
              </a:rPr>
              <a:t>договор дарения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) ребенку или супруге квартиру, считая, что она пойдет в счет алиментов. Но для </a:t>
            </a:r>
          </a:p>
          <a:p>
            <a:r>
              <a:rPr lang="ru-RU" sz="1800" b="0" i="0" u="none" strike="noStrike" baseline="0" dirty="0">
                <a:latin typeface="HSE Sans New"/>
              </a:rPr>
              <a:t>подарок, а не уплата алиментов, и второй родитель вправе взыскать алименты. Передача ребенку имущества в счет уплаты алиментов может осуществляться </a:t>
            </a:r>
            <a:r>
              <a:rPr lang="ru-RU" sz="1800" b="0" i="1" u="none" strike="noStrike" baseline="0" dirty="0">
                <a:latin typeface="HSE Sans New"/>
              </a:rPr>
              <a:t>только через соглашение об уплате алиментов</a:t>
            </a:r>
            <a:r>
              <a:rPr lang="ru-RU" sz="1800" b="0" i="0" u="none" strike="noStrike" baseline="0" dirty="0">
                <a:latin typeface="HSE Sans New"/>
              </a:rPr>
              <a:t>, а не через другие договоры. </a:t>
            </a:r>
          </a:p>
          <a:p>
            <a:r>
              <a:rPr lang="ru-RU" sz="1800" b="0" i="0" u="none" strike="noStrike" baseline="0" dirty="0">
                <a:latin typeface="HSE Sans New"/>
              </a:rPr>
              <a:t>При разделе общего имущества супругов стороны договорились, что супруге переходит больше имущества, потому что с ней остается ребенок, а супруга пообещала не взыскивать алименты. Так тоже не сработает: отказ от алиментов не имеет юридической силы, даже когда он составлен в письменной форме. Супруга сможет подать иск о взыскании алиментов в любой момент. </a:t>
            </a:r>
          </a:p>
          <a:p>
            <a:r>
              <a:rPr lang="ru-RU" sz="1800" b="0" i="0" u="none" strike="noStrike" baseline="0" dirty="0">
                <a:latin typeface="HSE Sans New"/>
              </a:rPr>
              <a:t>Не путайте обязанности супругов друг к другу и обязанности по отношению к ребенку. Закреплять договорённости в каждом вопросе нужно через разные документы. В брачном договоре или соглашении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180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B759E3-6AEA-4904-B528-B750A4E3A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Алименты на родителей 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2597BC-A5AF-4C57-A2EA-E9AB809D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Бытует такое заблуждение: «не буду взыскивать алименты на ребенка, чтобы потом второй родитель не смог взыскать с ребенка алименты на себя». </a:t>
            </a:r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Да, взрослые дети действительно обязаны помогать родителям, в том числе платить алименты нуждающимся или нетрудоспособным родителям. Но они никак не связаны с алиментами на ребенка. </a:t>
            </a:r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не взыскивать алименты на ребенка, второй родитель не утратит права на «свои» алименты. Чтобы не платить, нужно доказать, что второй родитель уклонялся от воспитания ребенка в детстве — и тут как раз пригодится история взыскания алиментов (например, расчет задолженности об али-ментах от пристава).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909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8EFC16-EF0A-45CE-905E-5526C89EB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0" u="none" strike="noStrike" baseline="0" dirty="0">
                <a:solidFill>
                  <a:srgbClr val="000000"/>
                </a:solidFill>
                <a:latin typeface="HSE Sans New"/>
              </a:rPr>
              <a:t>Лишение родительских прав </a:t>
            </a:r>
            <a:br>
              <a:rPr lang="ru-RU" sz="4400" b="0" i="0" u="none" strike="noStrike" baseline="0" dirty="0">
                <a:solidFill>
                  <a:srgbClr val="000000"/>
                </a:solidFill>
                <a:latin typeface="HSE Sans New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5C7B17-D71D-4473-BC5D-42329D07C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Бытует заблуждение, что человека — например, бывшего супруга — при желании легко лишить родительских прав. Это не совсем так. Лишить родительских прав можно лишь в ограниченном перечне случаев, если родитель: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Уклоняется от родительских обязанностей (например, злостно уклоняется от уплаты алиментов);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уважительных причин оставил ребёнка в роддоме, больнице, школе и отказывается забирать;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Злоупотребляет родительскими правами (например, склоняет к воровству, проституции);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 обращается с ребёнком (считается и психическое насилие);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Болен хроническим алкоголизмом или наркоманией;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Совершил умышленное преступление против жизни или здоровья одного из членов семьи.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человека пытаются лишить родительских прав из-за того, что он не участвует в жизни ребенка и не платит алименты. Но для этого нужно вначале взыскать алименты через суд, пройти исполнительное производство. И только потом можно подавать заявление в суд о лишении родительских прав. Но если во время суда человек признает вину и погасит задолженность, он скорее всего сохранит родительские права.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Родитель, лишенный родительских прав, не сможет впоследствии требовать алиментов от своего взрослого ребенка, а также не будет его наследником.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279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EE5D29-574F-4611-A25C-089278867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Сожительство без брака</a:t>
            </a:r>
            <a:b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6D5827-3DE8-4583-BBC4-327EEC898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Начнем с терминологии. Сожительство – это совместное проживание пары без регистрации брака. Брак (он же гражданский брак) – это союз, зарегистрированный в органе записи актов гражданского состояния (ЗАГС).</a:t>
            </a:r>
          </a:p>
          <a:p>
            <a:r>
              <a:rPr lang="ru-RU" dirty="0"/>
              <a:t>Что нужно знать о сожительстве?</a:t>
            </a:r>
          </a:p>
          <a:p>
            <a:r>
              <a:rPr lang="ru-RU" dirty="0"/>
              <a:t>1«Сожители» ≠ «супруги». Семейное законодательство не защищает сожителей.</a:t>
            </a:r>
          </a:p>
          <a:p>
            <a:r>
              <a:rPr lang="ru-RU" dirty="0"/>
              <a:t>2.Имущество, которое купили сожители, — это личное имущество того, кто его купил. Даже если второй сожитель вложил в него деньги.</a:t>
            </a:r>
          </a:p>
          <a:p>
            <a:r>
              <a:rPr lang="ru-RU" dirty="0"/>
              <a:t>Если один из сожителей покупает квартиру на «общие деньги», </a:t>
            </a:r>
            <a:r>
              <a:rPr lang="ru-RU" dirty="0" err="1"/>
              <a:t>собственни</a:t>
            </a:r>
            <a:r>
              <a:rPr lang="ru-RU" dirty="0"/>
              <a:t>-ком становится тот, кто указан покупателем в договоре. Второй сожитель не имеет права на долю в квартире. Сожитель, который вложил в покупку квартиры деньги, но не является её собственником, может остаться без де-нег и без доли в квартире, если отношения прекратятся. Скорее всего, он не сможет взыскать вложенные деньги.</a:t>
            </a:r>
          </a:p>
        </p:txBody>
      </p:sp>
    </p:spTree>
    <p:extLst>
      <p:ext uri="{BB962C8B-B14F-4D97-AF65-F5344CB8AC3E}">
        <p14:creationId xmlns:p14="http://schemas.microsoft.com/office/powerpoint/2010/main" val="2852045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710CD6-7C6E-46FC-A0F7-84776D0C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i="0" u="none" strike="noStrike" baseline="0" dirty="0">
                <a:solidFill>
                  <a:srgbClr val="000000"/>
                </a:solidFill>
                <a:latin typeface="HSE Sans New"/>
              </a:rPr>
              <a:t>Вопросы наследования </a:t>
            </a:r>
            <a:br>
              <a:rPr lang="ru-RU" sz="4400" b="0" i="0" u="none" strike="noStrike" baseline="0" dirty="0">
                <a:solidFill>
                  <a:srgbClr val="000000"/>
                </a:solidFill>
                <a:latin typeface="HSE Sans New"/>
              </a:rPr>
            </a:br>
            <a:r>
              <a:rPr lang="ru-RU" sz="4400" b="1" i="0" u="none" strike="noStrike" baseline="0" dirty="0">
                <a:solidFill>
                  <a:srgbClr val="000000"/>
                </a:solidFill>
                <a:latin typeface="HSE Sans New"/>
              </a:rPr>
              <a:t>Завещание </a:t>
            </a:r>
            <a:br>
              <a:rPr lang="ru-RU" sz="4400" b="0" i="0" u="none" strike="noStrike" baseline="0" dirty="0">
                <a:solidFill>
                  <a:srgbClr val="000000"/>
                </a:solidFill>
                <a:latin typeface="HSE Sans New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4BAC2F-DF87-4057-B9A6-2078254B4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Есть два способа передать имущество по наследству: по закону и по завещанию. Если есть завещание, то унаследует тот, кто указан в нём. Прописать в завещании можно абсолютно любого человека, будь то ваш родственник или сосед.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Но есть такое понятие, как «наследники с обязательной долей». Грубо говоря, некоторые люди наследуют часть имущества независимо от того, что написано в завещании. Это: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несовершеннолетние или нетрудоспособные дети покойного;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нетрудоспособный супруг и родители, достигшие пенсионного возраста;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иждивенцы.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Такие наследники имеют право на половину доли, которую они получили бы по закону (то есть без завещания). Поэтому лучше сразу указать в завещании наследников с обязательной долей, чтобы предупредить возможные конфликты из-за наследства.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482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2F5BB9-C23F-48D9-85CA-8350BEC6C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0" u="none" strike="noStrike" baseline="0" dirty="0">
                <a:solidFill>
                  <a:srgbClr val="000000"/>
                </a:solidFill>
                <a:latin typeface="HSE Sans New"/>
              </a:rPr>
              <a:t>Очереди наследников </a:t>
            </a:r>
            <a:br>
              <a:rPr lang="ru-RU" sz="4400" b="0" i="0" u="none" strike="noStrike" baseline="0" dirty="0">
                <a:solidFill>
                  <a:srgbClr val="000000"/>
                </a:solidFill>
                <a:latin typeface="HSE Sans New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5199AD-BC8D-42E6-9AEE-442CF7047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завещания нет, родственники наследуют по закону. Существует очередность наследования. Вначале — в равных долях наследники первой очереди: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родители;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супруг;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дети.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наследников первой очереди нет, наследство (также поровну) пере-ходит ко второй очереди: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братья и сестры;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дедушки и бабушки.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наследников второй очереди не нашлось, имущество переходит 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HSE Sans New"/>
              </a:rPr>
              <a:t>сле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-дующей очереди и так далее, пока не найдется ближайший родственник.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Не все возможные родственники попадают в число наследников. Напри-мер, троюродные братья и сестры не являются наследниками по закону ни-какой из очередей. Поэтому на дальних родственников нужно оформлять завещание.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ни родственников, ни завещания нет, имущество умершего перейдет государству.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291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81E00-451B-4A7B-BAEF-CC599182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1B55E1-6258-4F1B-9923-ABAA4F422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800" b="1" i="0" u="none" strike="noStrike" baseline="0" dirty="0">
                <a:solidFill>
                  <a:srgbClr val="000000"/>
                </a:solidFill>
                <a:latin typeface="HSE Sans New"/>
              </a:rPr>
              <a:t>Три важных правила </a:t>
            </a:r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Супруг станет наследником, даже если вы долгое время не жили вместе. Действует формальный признак: есть штамп в паспорте — значит, наследует.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Брачный договор не влияет на наследование — даже если там написано, что супруги «отказываются» от общего имущества.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Сожитель, не оформивший брак, не будет наследником по закону, если не доказано, что он был иждивенцем умершего. Иждивенец — «лицо, получавшее от умершего в период не менее года до его смерти — вне зависимости от родственных отношений — полное со-держание или такую систематическую помощь, которая была для </a:t>
            </a:r>
            <a:r>
              <a:rPr lang="ru-RU" sz="1800" b="0" i="0" u="none" strike="noStrike" baseline="0" dirty="0">
                <a:latin typeface="HSESans-N-Regular"/>
              </a:rPr>
              <a:t>него постоянным и основным источником средств к существова</a:t>
            </a:r>
            <a:r>
              <a:rPr lang="ru-RU" sz="1800" b="0" i="0" u="none" strike="noStrike" baseline="0" dirty="0">
                <a:latin typeface="HSE Sans New"/>
              </a:rPr>
              <a:t>нию». Иждивенец при этом мог получать зарплату, пенсию или стипендию — важно, чтобы ее не хватало для нормального существования, и что она была меньше денег, полученных от покойного.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477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51008E-F957-41F1-8CC2-53C1EBB0C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Моим студентам </a:t>
            </a:r>
            <a:r>
              <a:rPr lang="ru-RU"/>
              <a:t>вместо завещания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EEB457-B508-45BD-9712-D272C0BAF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Поверьте, на практике очень часто слышны фразы: </a:t>
            </a:r>
          </a:p>
          <a:p>
            <a:r>
              <a:rPr lang="ru-RU" sz="1800" b="1" i="1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Он(а) же обещал(а)! </a:t>
            </a:r>
          </a:p>
          <a:p>
            <a:r>
              <a:rPr lang="ru-RU" sz="1800" b="1" i="1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Подписали, потому что так было надо для сделки! </a:t>
            </a:r>
          </a:p>
          <a:p>
            <a:r>
              <a:rPr lang="ru-RU" sz="1800" b="1" i="1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же мог подумать, что так будет!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итоге один из супругов остаётся без имущества.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внимательны и ответственны. Если собираетесь подписать документ об имуществе — обсудите это с юристом. И, конечно, всегда внимательно читайте всё, что подписываете!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23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B4CC67-B65E-423A-B667-41AEFC515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4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  <a:t>Правовые последствия брака </a:t>
            </a:r>
            <a:br>
              <a:rPr kumimoji="0" lang="ru-RU" sz="4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B5EB00-80C5-42C4-A5C3-9ACF25297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4800" b="1" i="0" u="none" strike="noStrike" baseline="0" dirty="0">
                <a:solidFill>
                  <a:srgbClr val="000000"/>
                </a:solidFill>
                <a:latin typeface="HSE Sans New"/>
              </a:rPr>
              <a:t>Общее и личное имущество супругов </a:t>
            </a:r>
            <a:endParaRPr lang="ru-RU" sz="4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HSE Sans New"/>
              </a:rPr>
              <a:t>После регистрации брака в органе ЗАГС многое меняется. </a:t>
            </a: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HSE Sans New"/>
              </a:rPr>
              <a:t>Имущество, приобретенное в период брака, становится совместной собственностью. Проще говоря, всё, что супруги приобрели в период брака, будет общим. Неважно, на кого из супругов оно зарегистрировано, кто вложился в него, работал второй супруг или нет. </a:t>
            </a: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HSE Sans New"/>
              </a:rPr>
              <a:t>После проставления штампа в паспорте станут общими, например: зарплата каждого супруга, машина, купленная в браке на общие деньги, квартира, купленная на общие деньги, и т.п. </a:t>
            </a:r>
          </a:p>
          <a:p>
            <a:r>
              <a:rPr lang="ru-RU" sz="2800" b="1" i="0" u="none" strike="noStrike" baseline="0" dirty="0">
                <a:solidFill>
                  <a:srgbClr val="000000"/>
                </a:solidFill>
                <a:latin typeface="HSE Sans New"/>
              </a:rPr>
              <a:t>Однако есть исключения. Какое имущество не становится общим? </a:t>
            </a:r>
            <a:endParaRPr lang="ru-RU" sz="2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HSE Sans New"/>
              </a:rPr>
              <a:t>полученное до брака; </a:t>
            </a: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HSE Sans New"/>
              </a:rPr>
              <a:t>полученное в порядке наследования; </a:t>
            </a: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HSE Sans New"/>
              </a:rPr>
              <a:t>полученное в качестве подарка и по другим безвозмездным сделкам (например, в порядке приватизации); </a:t>
            </a: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HSE Sans New"/>
              </a:rPr>
              <a:t>имущество, приобретенное на личные денежные средства одного из супругов.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088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54248-A345-416D-91B5-0BC61F9BB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  <a:t>Брачный договор: что это, зачем и когда он нужен 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7DE2C6-D4B7-48EA-86A4-2B918A6F9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Брачный договор – это соглашение супругов по имущественным вопросам. Брачный договор можно заключить как до брака (тогда он начнет действовать с момента регистрации брака), так и после регистрации. После раз-вода его заключить нельзя!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Брачный договор нужно удостоверить у нотариуса, иначе он не действует.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Брачный договор — отличный механизм для распределения имущества между супругами, в том числе для случаев, когда задействованы как общие, так и личные деньги. При этом брачный договор не может регулировать личные отношения супругов, то есть те, которые не затрагивают имущественные вопросы.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81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A9B1D9-DF40-49A9-80BC-4CC72D6E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  <a:t>Долги в браке: кто за них отвечает? Банкротство супруга 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0B495-F898-4E0A-A3C7-5F9C2159D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имущество супругов, приобретенное в браке, предполагается общим, то с долгами логика иная. Общая презумпция: долг принадлежит тому супругу, который его взял. Если должник не согласен с этим, он должен доказать, что в долг взяли на нужды семьи.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Семейные нужды – это расходы, направленные на удовлетворение семейных нужд, не связанных с предпринимательством. Например, если деньги одолжили на ремонт, строительство дома, покупку квартиры, сов-местный отдых — суд может признать его общим. То, что должником по кредиту числится только один супруг, не важно. Ключевой вопрос – на что были потрачены деньги.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866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66391-A6FF-419F-B13D-DD98934A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  <a:t>Распоряжение общим имуществом 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133852-BC46-4AD9-B49E-0BFCCAF07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По закону согласие супруга на распоряжение имуществом презюмируется (считается полученным по умолчанию). Но в некоторых сделках такое согласие нужно заверять нотариально: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Когда предмет сделки — имущество, права на которое регистрируются (например, недвижимость, земельные участки);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Когда всю сделку нужно заверять нотариально (например, продажу долей ООО).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Для продажи машины или акций нотариальное согласие супруга не нужно.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После расторжения брака согласие бывшего супруга на распоряжение общим имуществом не нужно. Однако после продажи такого имущества поло-вину его стоимости нужно передать бывшему супругу. Если имущество было подарено или продано по заниженной стоимости, бывший супруг может претендовать на половину от его рыночной стоимости.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2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517B4-5744-4B44-903F-A462C47EE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  <a:t>Развод. Можно ли его запретить? 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F82C3C-EC48-4E48-BB8A-0866BDE3A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Нужно ли в России «просить развод» у супруга? Нет! Если хотя бы один супруг хочет развестись, брак можно расторгать. Единственное исключение — если женщина беременна или у пары есть ребёнок младше 1 года, брак не может быть расторгнут без согласия жены. </a:t>
            </a:r>
          </a:p>
          <a:p>
            <a:r>
              <a:rPr lang="ru-RU" sz="1800" b="1" i="0" u="none" strike="noStrike" baseline="0" dirty="0">
                <a:solidFill>
                  <a:srgbClr val="000000"/>
                </a:solidFill>
                <a:latin typeface="HSE Sans New"/>
              </a:rPr>
              <a:t>Порядок развода </a:t>
            </a:r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оба супруга согласны на развод и у них нет общих несовершеннолетних детей, они подают заявление в МФЦ и уже через месяц получают в МФЦ свидетельство о расторжении брака.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есть несовершеннолетние дети, развестись в МФЦ можно, только когда супруг признан безвестно отсутствующим, недееспособным или осужден на срок больше трёх лет — в остальных случаях за разводом придется идти к мировому судье.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один из супругов не хочет разводиться, он может попросить у судьи срок на примирение (до трёх месяцев). Если супруги не помирятся, суд прекратит брак. Обычно развод через суд занимает от двух с половиной ме-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HSE Sans New"/>
              </a:rPr>
              <a:t>сяцев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После развода супруга может сохранить фамилию мужа, а он не может этого запретить.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71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AD7ED-84A1-4184-8605-B53C6CE74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  <a:t>Раздел имущества 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SE Sans New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75DD09-9D5D-4015-B761-7FA729A30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При разводе ключевой вопрос — раздел имущества. Лучше решить его до расторжения брака. Как это можно сделать? </a:t>
            </a:r>
          </a:p>
          <a:p>
            <a:r>
              <a:rPr lang="ru-RU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Брачный договор </a:t>
            </a:r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Подробнее об этом писали выше. Брачный договор – лучший вариант для разрешения всех имущественных вопросов, в том числе на стадии расторжения брака. Брачный договор можно заключить только в браке (либо до брака) — поэтому его нужно заключить до развода.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Плюс раздела имущества через брачный договор (во время брака) – освобождение от налогов, так как супруги, будучи в браке, являются членами семьи. </a:t>
            </a:r>
          </a:p>
          <a:p>
            <a:r>
              <a:rPr lang="ru-RU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Соглашение о разделе общего имущества супругов </a:t>
            </a:r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Такое соглашение можно заключить как в браке, так и после развода. Удостоверяется соглашение также у нотариуса. Соглашение похоже на брачный договор, но есть несколько различий.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В брачном договоре можно не указывать наименование общих объектов, а просто сменить режим собственности, прописав «за кем имуществом за-регистрировано, за тем из супругов и остается». А в соглашении о разделе общего имущества придется именовать каждый объект, который вы делите.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48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8BA41-127F-4599-9B5D-7D4CE1C02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0" u="none" strike="noStrike" baseline="0" dirty="0">
                <a:solidFill>
                  <a:srgbClr val="000000"/>
                </a:solidFill>
                <a:latin typeface="HSE Sans New"/>
              </a:rPr>
              <a:t>Раздел имущества через суд </a:t>
            </a:r>
            <a:br>
              <a:rPr lang="ru-RU" sz="4400" b="0" i="0" u="none" strike="noStrike" baseline="0" dirty="0">
                <a:solidFill>
                  <a:srgbClr val="000000"/>
                </a:solidFill>
                <a:latin typeface="HSE Sans New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61CA5F-A642-4156-A4BA-0AEA92712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Если супруги не могут договориться, они идут в суд. Иск о разделе общего имущества может подать любой супруг как во время брака, так и после раз-вода — в течение 3-х лет с момента, когда супруг узнал о нарушении прав на общее имущество. Чтобы минимизировать риски, советуем подавать иск о разделе имущества не позже трех лет с даты развода.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Суд делит имущество «по своему внутреннему убеждению» и с учетом доказательств. Может случиться так, что решение суда не понравится никому из супругов. Как правило, судебный спор о разделе имущества длится от полутора лет, но может затянуться и на три года, и на больший срок. Поэтому лучший способ — всё-таки договариваться.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Задача суда – разделить имущество поровну. «Поровну» может быть реализовано по-разному. Как правило, это один из следующих способов: </a:t>
            </a:r>
          </a:p>
          <a:p>
            <a:r>
              <a:rPr lang="ru-RU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У каждого супруга — доля по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½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в общей собственности </a:t>
            </a:r>
            <a:endParaRPr lang="ru-RU" sz="1800" b="0" i="0" u="none" strike="noStrike" baseline="0" dirty="0">
              <a:solidFill>
                <a:srgbClr val="000000"/>
              </a:solidFill>
              <a:latin typeface="HSE Sans New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HSE Sans New"/>
              </a:rPr>
              <a:t>Это формальный подход, но его чаще всего и применяют суды. В этом случае супруги становятся долевыми сособственниками.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66692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</TotalTime>
  <Words>3333</Words>
  <Application>Microsoft Office PowerPoint</Application>
  <PresentationFormat>Широкоэкранный</PresentationFormat>
  <Paragraphs>148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Calibri</vt:lpstr>
      <vt:lpstr>Cambria</vt:lpstr>
      <vt:lpstr>HSE Sans New</vt:lpstr>
      <vt:lpstr>HSESans-N-Regular</vt:lpstr>
      <vt:lpstr>Times New Roman</vt:lpstr>
      <vt:lpstr>Trebuchet MS</vt:lpstr>
      <vt:lpstr>Wingdings 3</vt:lpstr>
      <vt:lpstr>Аспект</vt:lpstr>
      <vt:lpstr>Правовое просвещение</vt:lpstr>
      <vt:lpstr>Сожительство без брака </vt:lpstr>
      <vt:lpstr>Правовые последствия брака  </vt:lpstr>
      <vt:lpstr>Брачный договор: что это, зачем и когда он нужен  </vt:lpstr>
      <vt:lpstr>Долги в браке: кто за них отвечает? Банкротство супруга  </vt:lpstr>
      <vt:lpstr>Распоряжение общим имуществом  </vt:lpstr>
      <vt:lpstr>Развод. Можно ли его запретить?  </vt:lpstr>
      <vt:lpstr>Раздел имущества  </vt:lpstr>
      <vt:lpstr>Раздел имущества через суд  </vt:lpstr>
      <vt:lpstr>Раздел ипотечной квартиры  </vt:lpstr>
      <vt:lpstr>Раздел бизнеса  </vt:lpstr>
      <vt:lpstr>Алименты на бывшего супруга  </vt:lpstr>
      <vt:lpstr>Почему нельзя регистрировать квартиру на родителей  </vt:lpstr>
      <vt:lpstr>Место жительства ребенка  </vt:lpstr>
      <vt:lpstr>Порядок общения ребенка с отдельно проживающим родителем  </vt:lpstr>
      <vt:lpstr>Алименты на ребенка  </vt:lpstr>
      <vt:lpstr>Имущество в качестве алиментов  </vt:lpstr>
      <vt:lpstr>Алименты на родителей  </vt:lpstr>
      <vt:lpstr>Лишение родительских прав  </vt:lpstr>
      <vt:lpstr>Вопросы наследования  Завещание  </vt:lpstr>
      <vt:lpstr>Очереди наследников  </vt:lpstr>
      <vt:lpstr>Презентация PowerPoint</vt:lpstr>
      <vt:lpstr>Моим студентам вместо завещания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Правовое просвещение</dc:title>
  <dc:creator>User</dc:creator>
  <cp:lastModifiedBy>User</cp:lastModifiedBy>
  <cp:revision>12</cp:revision>
  <dcterms:created xsi:type="dcterms:W3CDTF">2024-10-05T05:13:28Z</dcterms:created>
  <dcterms:modified xsi:type="dcterms:W3CDTF">2024-11-07T10:08:49Z</dcterms:modified>
</cp:coreProperties>
</file>