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52C4D-D778-44BD-9CC8-B203812FC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00C706-6300-4042-9B6A-1261EB052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09029-8299-4837-86C6-E719ED960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7B29-207D-4ED6-8DA4-F705E53C438A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42265E-9C0B-40EE-868C-58FAD8058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706B56-7545-4A00-B6F9-97631ECE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E7DB-7998-4ECD-9CBC-4CDD92C0F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114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44EF3-7B8D-455C-8A23-626A2143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4E36CE-7F5C-46B6-9232-68380B59C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E5A3C-71BC-417C-A6E5-CE074865F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7B29-207D-4ED6-8DA4-F705E53C438A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C894AC-C57C-40AC-9A24-23065D5D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FA075A-8278-4DFA-B3B5-E48F033C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E7DB-7998-4ECD-9CBC-4CDD92C0F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60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6E80683-9F03-442D-8328-9C837AE50F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A15230-21E7-48B7-AC81-B155C3A02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11D67C-FD40-4FD0-ACA3-E8C9DA55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7B29-207D-4ED6-8DA4-F705E53C438A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35047A-6A13-4C25-9997-44E49E25B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F516F-9021-45B3-A35B-303FA9F2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E7DB-7998-4ECD-9CBC-4CDD92C0F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43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460A5-E522-44A0-928A-9624605E0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C56E38-A7DE-4841-BDE4-BA986FABD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2A980B-62A7-42B9-8FD1-6A83F493E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7B29-207D-4ED6-8DA4-F705E53C438A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A746B3-DBB8-4021-B5BA-C42FDB25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B371A2-87EB-45C0-9502-CED173AC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E7DB-7998-4ECD-9CBC-4CDD92C0F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79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F7B98-69F7-45F4-BA0F-AF7ABB27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B1FD56-A3C8-4055-A3A0-CEFA523CF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FBBD34-7048-4BC3-BA9F-97D245265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7B29-207D-4ED6-8DA4-F705E53C438A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4EF1F8-0689-4AC8-BFD4-11575BB8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27B042-F3B2-41C5-BEBF-621C9567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E7DB-7998-4ECD-9CBC-4CDD92C0F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41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BB963-6683-4E1D-A9C8-898684BF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DE55C1-4DC2-49DB-BB91-015C99C65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6CA427-BDF7-47BF-B042-7BC99D75D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A7379D-D0FE-4C1F-B373-3704C3D5C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7B29-207D-4ED6-8DA4-F705E53C438A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82D4FF-E198-4F53-BD92-DCDBAE3B3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4A61A1-C071-4E2B-8833-46459B87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E7DB-7998-4ECD-9CBC-4CDD92C0F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83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D04D9-2F8E-42FA-9E77-66B8B671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0F52E4-3DFD-49CA-94CD-4DB8F1EF5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7D0C7-6D06-4DF9-BC6C-B3E12180A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00A0C3-9B4E-4EF1-8E9D-D20A535F0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44BDDE-3644-44DA-B7FA-C44BFCFC3C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C99CC3-452A-4408-A30D-665E02102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7B29-207D-4ED6-8DA4-F705E53C438A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8CB28FC-FB1B-469C-B985-DB2182E85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684032-826A-4594-BA84-8BEBB48B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E7DB-7998-4ECD-9CBC-4CDD92C0F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85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BDE99-CC81-4E7F-B003-E0016A57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F9BFD2-0FAE-4C51-BC22-3363DAFE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7B29-207D-4ED6-8DA4-F705E53C438A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1215AC-9B5F-4452-9282-7F793EC3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37B3B2-7543-47B2-8F71-74150129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E7DB-7998-4ECD-9CBC-4CDD92C0F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973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F67A88-B579-4F88-81C4-0E5213F3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7B29-207D-4ED6-8DA4-F705E53C438A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DCDD46-F376-4AA7-9D24-0D82FB62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A38821-F6BB-470E-9D0D-593251604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E7DB-7998-4ECD-9CBC-4CDD92C0F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82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2209A-721E-442B-8228-3ADF7093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3800D4-66B6-4662-9F41-EA87A5D13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922958-284A-40ED-A452-CE9806FDE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0136FA-3AF2-47FC-9C72-F75DA536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7B29-207D-4ED6-8DA4-F705E53C438A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76010E-4F70-46AF-9F8A-A25E3FBF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FEA2D4-DD89-4FD6-96B7-D460CACF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E7DB-7998-4ECD-9CBC-4CDD92C0F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36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FCD43-24FB-40CE-834D-B79CFA428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E75E2D-EFEB-4A91-AB43-DD60A46EF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65C7AE-602B-49BB-862E-6FD3DC540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81209A-4CD4-4C71-BC29-48B6202CB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7B29-207D-4ED6-8DA4-F705E53C438A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29B1A6-8E29-4028-8B04-6F5F91AD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3E9817-E347-42BB-877F-595689BC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E7DB-7998-4ECD-9CBC-4CDD92C0F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81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D8D1B-9910-454A-B21D-3ED1AE896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0E5B88-3A43-4E59-9361-F7FC1B91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F1D5CD-CCE7-4CC6-AAB5-025A003DB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77B29-207D-4ED6-8DA4-F705E53C438A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B813A1-B6BF-4115-9C9C-7ADFB4482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F2C63-A6C6-4086-AC65-DD5144171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EE7DB-7998-4ECD-9CBC-4CDD92C0F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80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EF9EB8-9CF1-44C2-AC6E-14C02D98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B83056-65A8-4089-8594-E88F96470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805" y="551292"/>
            <a:ext cx="4083857" cy="5359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F1DC64-B48D-48A4-BB66-55D7B5631122}"/>
              </a:ext>
            </a:extLst>
          </p:cNvPr>
          <p:cNvSpPr txBox="1"/>
          <p:nvPr/>
        </p:nvSpPr>
        <p:spPr>
          <a:xfrm>
            <a:off x="1225484" y="2090172"/>
            <a:ext cx="55806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dirty="0"/>
              <a:t>Пионерский отряд ГКОУ «Семеновской школы-интернат» Им. Героя Советского Союза</a:t>
            </a:r>
          </a:p>
          <a:p>
            <a:pPr algn="ctr"/>
            <a:r>
              <a:rPr lang="ru-RU" sz="2800" dirty="0"/>
              <a:t>Медведева Александра Николаевича </a:t>
            </a:r>
          </a:p>
          <a:p>
            <a:pPr algn="ctr"/>
            <a:r>
              <a:rPr lang="ru-RU" sz="2800" dirty="0"/>
              <a:t>1973г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F9FD7-50E4-4DD9-BDED-8C2D3E59B99B}"/>
              </a:ext>
            </a:extLst>
          </p:cNvPr>
          <p:cNvSpPr txBox="1"/>
          <p:nvPr/>
        </p:nvSpPr>
        <p:spPr>
          <a:xfrm>
            <a:off x="8194250" y="6015047"/>
            <a:ext cx="3641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Медведев Александр Николаевич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113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28E6B7-F5EF-4741-9F39-798E201C9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668FFC-E2DF-46F4-98BA-BACD2055F6E3}"/>
              </a:ext>
            </a:extLst>
          </p:cNvPr>
          <p:cNvSpPr txBox="1"/>
          <p:nvPr/>
        </p:nvSpPr>
        <p:spPr>
          <a:xfrm>
            <a:off x="98853" y="158749"/>
            <a:ext cx="112034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chemeClr val="bg1"/>
                </a:solidFill>
                <a:effectLst/>
                <a:latin typeface="-apple-system"/>
              </a:rPr>
              <a:t>Александр Николаевич Медведев родился 23 ноября 1918 года в деревне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-apple-system"/>
              </a:rPr>
              <a:t>Протасиха</a:t>
            </a:r>
            <a:r>
              <a:rPr lang="ru-RU" b="1" i="0" dirty="0">
                <a:solidFill>
                  <a:schemeClr val="bg1"/>
                </a:solidFill>
                <a:effectLst/>
                <a:latin typeface="-apple-system"/>
              </a:rPr>
              <a:t> в крестьянской семье. Родители - Наталья Григорьевна и Николай. Александр был старшим ребёнком (всего в семье было семеро детей). Начальную школу окончил в соседней деревне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-apple-system"/>
              </a:rPr>
              <a:t>Мокловке</a:t>
            </a:r>
            <a:r>
              <a:rPr lang="ru-RU" b="1" i="0" dirty="0">
                <a:solidFill>
                  <a:schemeClr val="bg1"/>
                </a:solidFill>
                <a:effectLst/>
                <a:latin typeface="-apple-system"/>
              </a:rPr>
              <a:t>, а среднюю неполную – в селе Ильино-</a:t>
            </a:r>
            <a:r>
              <a:rPr lang="ru-RU" b="1" i="0" dirty="0" err="1">
                <a:solidFill>
                  <a:schemeClr val="bg1"/>
                </a:solidFill>
                <a:effectLst/>
                <a:latin typeface="-apple-system"/>
              </a:rPr>
              <a:t>Заборское</a:t>
            </a:r>
            <a:r>
              <a:rPr lang="ru-RU" b="1" i="0" dirty="0">
                <a:solidFill>
                  <a:schemeClr val="bg1"/>
                </a:solidFill>
                <a:effectLst/>
                <a:latin typeface="-apple-system"/>
              </a:rPr>
              <a:t> Семёновского района (тогда это был административный центр Залесного района Горьковской области). </a:t>
            </a:r>
          </a:p>
          <a:p>
            <a:r>
              <a:rPr lang="ru-RU" b="1" i="0" dirty="0">
                <a:solidFill>
                  <a:schemeClr val="bg1"/>
                </a:solidFill>
                <a:effectLst/>
                <a:latin typeface="-apple-system"/>
              </a:rPr>
              <a:t>Учился Саша всегда очень хорошо, был активным и ответственным. </a:t>
            </a:r>
          </a:p>
          <a:p>
            <a:r>
              <a:rPr lang="ru-RU" b="1" i="0" dirty="0">
                <a:solidFill>
                  <a:schemeClr val="bg1"/>
                </a:solidFill>
                <a:effectLst/>
                <a:latin typeface="-apple-system"/>
              </a:rPr>
              <a:t>После окончания школы в 1934 году Александр Медведев год работает учителем начального звена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8DDBE0-82BE-436B-8F2C-E8B5D7CA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909" y="2348822"/>
            <a:ext cx="5881715" cy="3807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CD183B-27F8-4300-A1C4-C9FB5A2A37CE}"/>
              </a:ext>
            </a:extLst>
          </p:cNvPr>
          <p:cNvSpPr txBox="1"/>
          <p:nvPr/>
        </p:nvSpPr>
        <p:spPr>
          <a:xfrm>
            <a:off x="2940909" y="6211669"/>
            <a:ext cx="6161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chemeClr val="bg1"/>
                </a:solidFill>
                <a:effectLst/>
                <a:latin typeface="-apple-system"/>
              </a:rPr>
              <a:t>Малая родина Героя.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-apple-system"/>
              </a:rPr>
              <a:t>Дом в родной деревне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-apple-system"/>
              </a:rPr>
              <a:t>Протасихе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1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4A3B0-250D-4643-B041-58461BDED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9BEA44-497F-4060-9B1A-087020D5C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06A5BC-A8BA-453C-B441-A1B67FE29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0F212-7E39-44A2-98D4-28E8E9EFBC5A}"/>
              </a:ext>
            </a:extLst>
          </p:cNvPr>
          <p:cNvSpPr txBox="1"/>
          <p:nvPr/>
        </p:nvSpPr>
        <p:spPr>
          <a:xfrm>
            <a:off x="234778" y="461546"/>
            <a:ext cx="109975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 1938 году Александр Николаевич Медведев поступает в Мелитопольское военное авиационное училище, становится членом ВКП. </a:t>
            </a:r>
          </a:p>
          <a:p>
            <a:r>
              <a:rPr lang="ru-RU" b="1" dirty="0">
                <a:solidFill>
                  <a:schemeClr val="bg1"/>
                </a:solidFill>
              </a:rPr>
              <a:t>В 1940 году после окончания училища был направлен для дальнейшего прохождения </a:t>
            </a:r>
            <a:r>
              <a:rPr lang="ru-RU" b="1" dirty="0" err="1">
                <a:solidFill>
                  <a:schemeClr val="bg1"/>
                </a:solidFill>
              </a:rPr>
              <a:t>аве</a:t>
            </a:r>
            <a:r>
              <a:rPr lang="ru-RU" b="1" dirty="0">
                <a:solidFill>
                  <a:schemeClr val="bg1"/>
                </a:solidFill>
              </a:rPr>
              <a:t> экипаж встретил Великую Отечественную войну. Во время учёбы началась Великая Отечественная Война и Александр ушел на фронт.</a:t>
            </a:r>
          </a:p>
          <a:p>
            <a:r>
              <a:rPr lang="ru-RU" b="1" dirty="0">
                <a:solidFill>
                  <a:schemeClr val="bg1"/>
                </a:solidFill>
              </a:rPr>
              <a:t>В связи с тем, что в первых боях на Западном фронте авиационный полк, в котором служил Александр Медведев, понёс большие потери, оставшиеся и вновь сформированные экипажи, в том числе и экипаж </a:t>
            </a:r>
            <a:r>
              <a:rPr lang="ru-RU" b="1" dirty="0" err="1">
                <a:solidFill>
                  <a:schemeClr val="bg1"/>
                </a:solidFill>
              </a:rPr>
              <a:t>Лоханов</a:t>
            </a:r>
            <a:r>
              <a:rPr lang="ru-RU" b="1" dirty="0">
                <a:solidFill>
                  <a:schemeClr val="bg1"/>
                </a:solidFill>
              </a:rPr>
              <a:t> - Медведев - Судаков</a:t>
            </a:r>
          </a:p>
          <a:p>
            <a:r>
              <a:rPr lang="ru-RU" b="1" dirty="0">
                <a:solidFill>
                  <a:schemeClr val="bg1"/>
                </a:solidFill>
              </a:rPr>
              <a:t>Александр Николаевич Медведев принимал активное участие в разгроме немецко-фашистских войск под Москвой. В декабре 1941 года получает свой первый боевой орден – орден Красного знамени .Потом к нему добавляется медаль «За оборону Москвы»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78A7BE-05C9-4EBF-A1EB-6EE18331F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96" y="3735804"/>
            <a:ext cx="4215262" cy="29012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A0C097-70CF-4789-B05F-AD3F2C69F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367" y="3428999"/>
            <a:ext cx="2346342" cy="32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63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814D4-98EB-4F4D-9F86-DEB086E14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B9EA31-0A1D-4A4C-8D27-9E323F9EE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2E3CA9-D3E8-4E16-970C-D837D01CB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09"/>
            <a:ext cx="12192000" cy="6857999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DBD4B7F-687E-427C-B7B8-3F413B414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86" y="365125"/>
            <a:ext cx="1149467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После войны до 1947 года Александр Николаевич продолжал служить в ВВС штурманом бомбардировочных авиаполков в Прибалтийском военном округе. За это время окончил Военно-воздушную академию.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В 1959 году с отличием окончил Военную академию Генерального штаба. </a:t>
            </a:r>
            <a:b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     В 1966 году он уже генерал-майор. А через десять лет получает высокое звание генерал-полковник авиации.</a:t>
            </a:r>
            <a:b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С 1972 по 1983 год генерал-полковник авиации Медведев А. Н. занимал ответственный пост 1-го заместителя начальника Главного штаба Военно-Воздушных Сил СССР.</a:t>
            </a:r>
            <a:b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С августа 1983 года – генерал-полковник в отставке.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8D7690-02C9-440E-AF2B-A41A2E7DA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24" y="2658921"/>
            <a:ext cx="6859640" cy="3760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395EEA-94A4-45C3-A5A4-76E093B45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197" y="2766675"/>
            <a:ext cx="4656970" cy="365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7DFA4-8471-4760-BF33-C9918C9F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0B6D11-3F8B-409E-AD9E-F0D6DB0CB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C3F8534-A2A4-4A68-884C-2B615EE2C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458" y="439883"/>
            <a:ext cx="11821998" cy="48108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 нашей школе был создан пионерский отряд им. Героя Советского Союза Медведева Александра Николаевича.</a:t>
            </a:r>
          </a:p>
          <a:p>
            <a:pPr marL="0" indent="0">
              <a:buNone/>
            </a:pPr>
            <a:r>
              <a:rPr lang="ru-RU" sz="2000" dirty="0"/>
              <a:t>Пионеры из нашей школы вели активную переписку с Александром Николаевичем. В своих письмах Медведев А.Н рассказывал ребятам о своих подвигах. </a:t>
            </a:r>
          </a:p>
          <a:p>
            <a:pPr marL="0" indent="0">
              <a:buNone/>
            </a:pPr>
            <a:r>
              <a:rPr lang="ru-RU" sz="2000" dirty="0"/>
              <a:t>Ребята с нетерпением ждали нового письма и с трепетом перечитывали письма. Так же они обменивались подарками. В архиве «ГКОУ Семеновская школа-интернат» сохранились письма получение от Медведева Александра Николаевича Именем Героя Медведева названы улицы сёл Ильино-</a:t>
            </a:r>
            <a:r>
              <a:rPr lang="ru-RU" sz="2000" dirty="0" err="1"/>
              <a:t>Заборское</a:t>
            </a:r>
            <a:r>
              <a:rPr lang="ru-RU" sz="2000" dirty="0"/>
              <a:t>, в городе Семёнов установлен бюст на аллее Героев.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4DD8DF-6A0D-4E5E-97CE-64B78FDED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59" y="3063711"/>
            <a:ext cx="1975764" cy="3558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CA47C-F7F9-4BDB-B232-480AE66D4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785" y="3698400"/>
            <a:ext cx="4383404" cy="2773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90D4CF-6D54-4129-8B2A-BEC8C0C2A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630" y="3063711"/>
            <a:ext cx="410906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032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423</Words>
  <Application>Microsoft Office PowerPoint</Application>
  <PresentationFormat>Широкоэкранный</PresentationFormat>
  <Paragraphs>17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-apple-system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Лиза Молькова</dc:creator>
  <cp:lastModifiedBy>Лиза Молькова</cp:lastModifiedBy>
  <cp:revision>1</cp:revision>
  <dcterms:created xsi:type="dcterms:W3CDTF">2024-10-10T08:02:14Z</dcterms:created>
  <dcterms:modified xsi:type="dcterms:W3CDTF">2024-10-10T08:44:58Z</dcterms:modified>
</cp:coreProperties>
</file>