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8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59" r:id="rId25"/>
    <p:sldId id="260" r:id="rId26"/>
    <p:sldId id="29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6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Узнаём, познаём, играем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1-2 классы (внеклассное мероприятие по окружающему миру и литературному чтению) 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5400" dirty="0" smtClean="0"/>
              <a:t>5. Отгадайте загадку:  На носу сидим                                                       </a:t>
            </a:r>
          </a:p>
          <a:p>
            <a:pPr lvl="0">
              <a:buNone/>
            </a:pPr>
            <a:r>
              <a:rPr lang="ru-RU" sz="5400" dirty="0" smtClean="0"/>
              <a:t>                                    На мир глядим                                    </a:t>
            </a:r>
          </a:p>
          <a:p>
            <a:pPr lvl="0">
              <a:buNone/>
            </a:pPr>
            <a:r>
              <a:rPr lang="ru-RU" sz="5400" dirty="0" smtClean="0"/>
              <a:t>                                    За уши держимся.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чки.jpg"/>
          <p:cNvPicPr>
            <a:picLocks noGrp="1" noChangeAspect="1"/>
          </p:cNvPicPr>
          <p:nvPr>
            <p:ph idx="1"/>
          </p:nvPr>
        </p:nvPicPr>
        <p:blipFill>
          <a:blip r:embed="rId2"/>
          <a:srcRect l="59426" t="66567" r="29042" b="28242"/>
          <a:stretch>
            <a:fillRect/>
          </a:stretch>
        </p:blipFill>
        <p:spPr>
          <a:xfrm>
            <a:off x="2285984" y="2786058"/>
            <a:ext cx="3500462" cy="192882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5400" dirty="0" smtClean="0"/>
              <a:t>6. Они очень маленькие, их не видно, но от них можно заболеть.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Микробы </a:t>
            </a:r>
            <a:endParaRPr lang="ru-RU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 В мире животных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5400" dirty="0" smtClean="0"/>
              <a:t>1. Какое животное собирает яблоки спиной?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еж.jpg"/>
          <p:cNvPicPr>
            <a:picLocks noChangeAspect="1"/>
          </p:cNvPicPr>
          <p:nvPr/>
        </p:nvPicPr>
        <p:blipFill>
          <a:blip r:embed="rId2"/>
          <a:srcRect l="42959" t="62500" r="30050" b="9375"/>
          <a:stretch>
            <a:fillRect/>
          </a:stretch>
        </p:blipFill>
        <p:spPr>
          <a:xfrm>
            <a:off x="2500298" y="2285992"/>
            <a:ext cx="3000396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5400" dirty="0" smtClean="0"/>
              <a:t>2. Назовите имена трех поросят?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Ниф-Ниф</a:t>
            </a:r>
            <a:r>
              <a:rPr lang="ru-RU" sz="4000" dirty="0" smtClean="0"/>
              <a:t>, </a:t>
            </a:r>
            <a:r>
              <a:rPr lang="ru-RU" sz="4000" dirty="0" err="1" smtClean="0"/>
              <a:t>Наф-Наф</a:t>
            </a:r>
            <a:r>
              <a:rPr lang="ru-RU" sz="4000" dirty="0" smtClean="0"/>
              <a:t>, </a:t>
            </a:r>
            <a:r>
              <a:rPr lang="ru-RU" sz="4000" dirty="0" err="1" smtClean="0"/>
              <a:t>Нуф-Нуф</a:t>
            </a:r>
            <a:endParaRPr lang="ru-RU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5400" dirty="0" smtClean="0"/>
              <a:t>3. Какая птица является санитаром леса?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дятел.jpg"/>
          <p:cNvPicPr>
            <a:picLocks noChangeAspect="1"/>
          </p:cNvPicPr>
          <p:nvPr/>
        </p:nvPicPr>
        <p:blipFill>
          <a:blip r:embed="rId2"/>
          <a:srcRect l="34861" t="71875" r="52753" b="9375"/>
          <a:stretch>
            <a:fillRect/>
          </a:stretch>
        </p:blipFill>
        <p:spPr>
          <a:xfrm>
            <a:off x="3500430" y="2857496"/>
            <a:ext cx="1571636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5400" dirty="0" smtClean="0"/>
              <a:t>1. Назовите трех русских богатырей? </a:t>
            </a: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5400" dirty="0" smtClean="0"/>
              <a:t>4. Кого поймал дед неводом?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Золотую рыбку</a:t>
            </a:r>
            <a:endParaRPr lang="ru-RU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5400" dirty="0" smtClean="0"/>
              <a:t>5. Как называют детёныша лошадки?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Жеребёнок </a:t>
            </a:r>
            <a:endParaRPr lang="ru-RU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Пантомима по карточкам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обезьяна, лиса, пингвин, Кот в сапогах, </a:t>
            </a:r>
            <a:r>
              <a:rPr lang="ru-RU" sz="5400" dirty="0" err="1" smtClean="0"/>
              <a:t>Шрек</a:t>
            </a:r>
            <a:r>
              <a:rPr lang="ru-RU" sz="5400" dirty="0" smtClean="0"/>
              <a:t>, заяц. Петух, медведь, птичка, лягушка</a:t>
            </a:r>
            <a:endParaRPr lang="ru-RU" sz="5400" dirty="0"/>
          </a:p>
        </p:txBody>
      </p:sp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4. Царство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5400" dirty="0" smtClean="0"/>
              <a:t>1. Назовите цветок, который появляется первым?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ньургуьун.jpg"/>
          <p:cNvPicPr>
            <a:picLocks noChangeAspect="1"/>
          </p:cNvPicPr>
          <p:nvPr/>
        </p:nvPicPr>
        <p:blipFill>
          <a:blip r:embed="rId2"/>
          <a:srcRect l="13266" t="66667" r="53339" b="12500"/>
          <a:stretch>
            <a:fillRect/>
          </a:stretch>
        </p:blipFill>
        <p:spPr>
          <a:xfrm flipV="1">
            <a:off x="2928926" y="1857364"/>
            <a:ext cx="3143272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24" cy="4846320"/>
          </a:xfrm>
        </p:spPr>
        <p:txBody>
          <a:bodyPr/>
          <a:lstStyle/>
          <a:p>
            <a:pPr lvl="0">
              <a:buNone/>
            </a:pPr>
            <a:r>
              <a:rPr lang="ru-RU" sz="5400" dirty="0" smtClean="0"/>
              <a:t>2. Докончите строку:  </a:t>
            </a:r>
          </a:p>
          <a:p>
            <a:pPr lvl="0">
              <a:buNone/>
            </a:pPr>
            <a:r>
              <a:rPr lang="ru-RU" sz="5400" dirty="0" smtClean="0"/>
              <a:t>                                «Антошка, Антошка…»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Пойдём копать картошку </a:t>
            </a:r>
            <a:endParaRPr lang="ru-RU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5400" dirty="0" smtClean="0"/>
              <a:t>3. Отгадайте загадку: </a:t>
            </a:r>
          </a:p>
          <a:p>
            <a:pPr lvl="0">
              <a:buNone/>
            </a:pPr>
            <a:r>
              <a:rPr lang="ru-RU" sz="5400" dirty="0" smtClean="0"/>
              <a:t>                               На грядочке – зеленые,  </a:t>
            </a:r>
          </a:p>
          <a:p>
            <a:pPr lvl="0">
              <a:buNone/>
            </a:pPr>
            <a:r>
              <a:rPr lang="ru-RU" sz="5400" dirty="0" smtClean="0"/>
              <a:t> а в баночке – соленые?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ри богатыря.jpg"/>
          <p:cNvPicPr>
            <a:picLocks noGrp="1" noChangeAspect="1"/>
          </p:cNvPicPr>
          <p:nvPr>
            <p:ph idx="1"/>
          </p:nvPr>
        </p:nvPicPr>
        <p:blipFill>
          <a:blip r:embed="rId2"/>
          <a:srcRect l="8608" t="7157" r="10523" b="5879"/>
          <a:stretch>
            <a:fillRect/>
          </a:stretch>
        </p:blipFill>
        <p:spPr>
          <a:xfrm rot="16200000">
            <a:off x="2107391" y="1178702"/>
            <a:ext cx="4286279" cy="535785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бл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936" t="77334" r="51951" b="12348"/>
          <a:stretch>
            <a:fillRect/>
          </a:stretch>
        </p:blipFill>
        <p:spPr>
          <a:xfrm>
            <a:off x="2571736" y="3429000"/>
            <a:ext cx="2143140" cy="128588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5400" dirty="0" smtClean="0"/>
              <a:t>4. Какой овощ посадил дед?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бл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308" t="77334" r="70236" b="12348"/>
          <a:stretch>
            <a:fillRect/>
          </a:stretch>
        </p:blipFill>
        <p:spPr>
          <a:xfrm>
            <a:off x="2928926" y="3500438"/>
            <a:ext cx="1857388" cy="157163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5400" dirty="0" smtClean="0"/>
              <a:t>5. Новогодняя красавица?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ель.jpg"/>
          <p:cNvPicPr>
            <a:picLocks noChangeAspect="1"/>
          </p:cNvPicPr>
          <p:nvPr/>
        </p:nvPicPr>
        <p:blipFill>
          <a:blip r:embed="rId2"/>
          <a:srcRect l="71861" t="42709" r="10376" b="22916"/>
          <a:stretch>
            <a:fillRect/>
          </a:stretch>
        </p:blipFill>
        <p:spPr>
          <a:xfrm flipV="1">
            <a:off x="4143372" y="1714488"/>
            <a:ext cx="2357454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5. Игра на ощупь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5400" dirty="0" smtClean="0"/>
              <a:t>2. В сказке «Теремок» кто приходит последним?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Рисунок 3" descr="эьэ.jpg"/>
          <p:cNvPicPr>
            <a:picLocks noChangeAspect="1"/>
          </p:cNvPicPr>
          <p:nvPr/>
        </p:nvPicPr>
        <p:blipFill>
          <a:blip r:embed="rId2"/>
          <a:srcRect l="14412" t="11458" r="50000" b="69792"/>
          <a:stretch>
            <a:fillRect/>
          </a:stretch>
        </p:blipFill>
        <p:spPr>
          <a:xfrm flipV="1">
            <a:off x="2643174" y="2643182"/>
            <a:ext cx="3143272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5400" dirty="0" smtClean="0"/>
              <a:t>3. Сколько ног у паука?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ук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402" t="74255" r="57246" b="16901"/>
          <a:stretch>
            <a:fillRect/>
          </a:stretch>
        </p:blipFill>
        <p:spPr>
          <a:xfrm flipV="1">
            <a:off x="2786050" y="2000240"/>
            <a:ext cx="3214710" cy="28575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dirty="0" smtClean="0"/>
              <a:t>4. Каким насекомым хлопают в ладоши?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мар.jpg"/>
          <p:cNvPicPr>
            <a:picLocks noGrp="1" noChangeAspect="1"/>
          </p:cNvPicPr>
          <p:nvPr>
            <p:ph idx="1"/>
          </p:nvPr>
        </p:nvPicPr>
        <p:blipFill>
          <a:blip r:embed="rId2"/>
          <a:srcRect l="42109" t="53619" r="36547" b="36063"/>
          <a:stretch>
            <a:fillRect/>
          </a:stretch>
        </p:blipFill>
        <p:spPr>
          <a:xfrm flipV="1">
            <a:off x="2928926" y="2786058"/>
            <a:ext cx="2286016" cy="1785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</TotalTime>
  <Words>231</Words>
  <PresentationFormat>Экран (4:3)</PresentationFormat>
  <Paragraphs>40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Изящная</vt:lpstr>
      <vt:lpstr>Узнаём, познаём, играем</vt:lpstr>
      <vt:lpstr>1. Разминка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2. В мире животных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3. Пантомима по карточкам</vt:lpstr>
      <vt:lpstr>4. Царство растений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5. Игра на ощупь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Узнаём, познаём, играем</dc:title>
  <cp:lastModifiedBy>нач-3</cp:lastModifiedBy>
  <cp:revision>11</cp:revision>
  <dcterms:modified xsi:type="dcterms:W3CDTF">2016-11-17T02:36:15Z</dcterms:modified>
</cp:coreProperties>
</file>