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8" r:id="rId13"/>
    <p:sldId id="271" r:id="rId14"/>
    <p:sldId id="272" r:id="rId15"/>
    <p:sldId id="273" r:id="rId16"/>
    <p:sldId id="274" r:id="rId17"/>
    <p:sldId id="287" r:id="rId18"/>
    <p:sldId id="275" r:id="rId19"/>
    <p:sldId id="276" r:id="rId20"/>
    <p:sldId id="277" r:id="rId21"/>
    <p:sldId id="278" r:id="rId22"/>
    <p:sldId id="259" r:id="rId23"/>
    <p:sldId id="260" r:id="rId24"/>
    <p:sldId id="279" r:id="rId25"/>
    <p:sldId id="280" r:id="rId26"/>
    <p:sldId id="288" r:id="rId27"/>
    <p:sldId id="281" r:id="rId28"/>
    <p:sldId id="282" r:id="rId29"/>
    <p:sldId id="283" r:id="rId30"/>
    <p:sldId id="284" r:id="rId31"/>
    <p:sldId id="285" r:id="rId32"/>
    <p:sldId id="286" r:id="rId33"/>
    <p:sldId id="26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53400" cy="242889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Узнаём, познаём, играем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2648" y="3429000"/>
            <a:ext cx="8153400" cy="2667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3-4 классы </a:t>
            </a:r>
          </a:p>
          <a:p>
            <a:pPr algn="ctr">
              <a:buNone/>
            </a:pPr>
            <a:r>
              <a:rPr lang="ru-RU" dirty="0" smtClean="0"/>
              <a:t>(внеклассное мероприятие по окружающему миру и литературному чтению)</a:t>
            </a:r>
            <a:endParaRPr lang="ru-RU" dirty="0"/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5400" dirty="0" smtClean="0"/>
              <a:t>5. У какого животного пять черных полос на спине?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Рисунок 3" descr="эьэ.jpg"/>
          <p:cNvPicPr>
            <a:picLocks noChangeAspect="1"/>
          </p:cNvPicPr>
          <p:nvPr/>
        </p:nvPicPr>
        <p:blipFill>
          <a:blip r:embed="rId2"/>
          <a:srcRect l="12717" t="31250" r="48305" b="50000"/>
          <a:stretch>
            <a:fillRect/>
          </a:stretch>
        </p:blipFill>
        <p:spPr>
          <a:xfrm flipV="1">
            <a:off x="3143240" y="2214554"/>
            <a:ext cx="3143272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 Ягоды – дары природы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5400" dirty="0" smtClean="0"/>
              <a:t>1. Какая ягода бывает черной и красной? 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Рисунок 3" descr="смородины.jpg"/>
          <p:cNvPicPr>
            <a:picLocks noChangeAspect="1"/>
          </p:cNvPicPr>
          <p:nvPr/>
        </p:nvPicPr>
        <p:blipFill>
          <a:blip r:embed="rId2"/>
          <a:srcRect l="12693" t="31250" r="56488" b="48958"/>
          <a:stretch>
            <a:fillRect/>
          </a:stretch>
        </p:blipFill>
        <p:spPr>
          <a:xfrm>
            <a:off x="2285984" y="2143116"/>
            <a:ext cx="2571768" cy="2500330"/>
          </a:xfrm>
          <a:prstGeom prst="rect">
            <a:avLst/>
          </a:prstGeom>
        </p:spPr>
      </p:pic>
      <p:pic>
        <p:nvPicPr>
          <p:cNvPr id="5" name="Рисунок 4" descr="смородины.jpg"/>
          <p:cNvPicPr>
            <a:picLocks noChangeAspect="1"/>
          </p:cNvPicPr>
          <p:nvPr/>
        </p:nvPicPr>
        <p:blipFill>
          <a:blip r:embed="rId2"/>
          <a:srcRect l="69464" t="14583" b="66667"/>
          <a:stretch>
            <a:fillRect/>
          </a:stretch>
        </p:blipFill>
        <p:spPr>
          <a:xfrm>
            <a:off x="5072066" y="3143248"/>
            <a:ext cx="2500330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5400" dirty="0" smtClean="0"/>
              <a:t>2. Что съела Царевна из сказки «Сказка о Мертвой царевне и о семи богатырях»?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ябл.jpg"/>
          <p:cNvPicPr>
            <a:picLocks noGrp="1" noChangeAspect="1"/>
          </p:cNvPicPr>
          <p:nvPr>
            <p:ph idx="1"/>
          </p:nvPr>
        </p:nvPicPr>
        <p:blipFill>
          <a:blip r:embed="rId2"/>
          <a:srcRect l="73428" t="62396" r="13360" b="26776"/>
          <a:stretch>
            <a:fillRect/>
          </a:stretch>
        </p:blipFill>
        <p:spPr>
          <a:xfrm>
            <a:off x="2786050" y="1142984"/>
            <a:ext cx="4143404" cy="429051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4800" dirty="0" smtClean="0"/>
              <a:t>3. Отгадайте загадку: </a:t>
            </a:r>
          </a:p>
          <a:p>
            <a:pPr lvl="0">
              <a:buNone/>
            </a:pPr>
            <a:r>
              <a:rPr lang="ru-RU" sz="4800" dirty="0" smtClean="0"/>
              <a:t>   </a:t>
            </a:r>
          </a:p>
          <a:p>
            <a:pPr lvl="0">
              <a:buNone/>
            </a:pPr>
            <a:r>
              <a:rPr lang="ru-RU" sz="4800" dirty="0" smtClean="0"/>
              <a:t>«Спелая, сладкая, красная, </a:t>
            </a:r>
          </a:p>
          <a:p>
            <a:pPr lvl="0">
              <a:buNone/>
            </a:pPr>
            <a:r>
              <a:rPr lang="ru-RU" sz="4800" dirty="0" smtClean="0"/>
              <a:t>                                        ароматная, в лесу растет»</a:t>
            </a:r>
            <a:endParaRPr lang="ru-RU" sz="4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Рисунок 3" descr="дьэдьэн.jpg"/>
          <p:cNvPicPr>
            <a:picLocks noChangeAspect="1"/>
          </p:cNvPicPr>
          <p:nvPr/>
        </p:nvPicPr>
        <p:blipFill>
          <a:blip r:embed="rId2"/>
          <a:srcRect l="43693" t="12500" r="27925" b="68750"/>
          <a:stretch>
            <a:fillRect/>
          </a:stretch>
        </p:blipFill>
        <p:spPr>
          <a:xfrm>
            <a:off x="3357554" y="2143116"/>
            <a:ext cx="3000396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5400" dirty="0" smtClean="0"/>
              <a:t>4. В сушеном виде это ягодка называется изюм, а как называется в свежем виде?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Рисунок 3" descr="ябл.jpg"/>
          <p:cNvPicPr>
            <a:picLocks noChangeAspect="1"/>
          </p:cNvPicPr>
          <p:nvPr/>
        </p:nvPicPr>
        <p:blipFill>
          <a:blip r:embed="rId2"/>
          <a:srcRect l="72116" t="44122" r="13006" b="37500"/>
          <a:stretch>
            <a:fillRect/>
          </a:stretch>
        </p:blipFill>
        <p:spPr>
          <a:xfrm>
            <a:off x="3286116" y="1170637"/>
            <a:ext cx="3214710" cy="40443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 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05448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5400" dirty="0" smtClean="0"/>
              <a:t>1. Какая птица ни разу шагу не сделала? 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5400" dirty="0" smtClean="0"/>
              <a:t>5. Ягоды какого дерева радуют нас  в парке и на улице среди снежной зимы, а многих птиц спасает от голода?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Рисунок 3" descr="рябина.jpg"/>
          <p:cNvPicPr>
            <a:picLocks noChangeAspect="1"/>
          </p:cNvPicPr>
          <p:nvPr/>
        </p:nvPicPr>
        <p:blipFill>
          <a:blip r:embed="rId2"/>
          <a:srcRect l="56928" t="81390" r="32715" b="2659"/>
          <a:stretch>
            <a:fillRect/>
          </a:stretch>
        </p:blipFill>
        <p:spPr>
          <a:xfrm rot="16200000">
            <a:off x="2852387" y="1005212"/>
            <a:ext cx="3582105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3.Сказка – пантомима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Играют по 3 учащихся 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4. Угадай по описанию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428736"/>
            <a:ext cx="8153400" cy="5214974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sz="4800" dirty="0" smtClean="0"/>
              <a:t>1. «Я самый высокий в мире. Питаюсь я листьями. Если захочу достать траву, мне нужно широко расставить ноги, чтобы достать головой до земли».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5" name="Рисунок 4" descr="жираф 1.jpg"/>
          <p:cNvPicPr>
            <a:picLocks noChangeAspect="1"/>
          </p:cNvPicPr>
          <p:nvPr/>
        </p:nvPicPr>
        <p:blipFill>
          <a:blip r:embed="rId2"/>
          <a:srcRect l="51150" t="53125" r="22388" b="4166"/>
          <a:stretch>
            <a:fillRect/>
          </a:stretch>
        </p:blipFill>
        <p:spPr>
          <a:xfrm>
            <a:off x="3286116" y="1571612"/>
            <a:ext cx="321471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5400" dirty="0" smtClean="0"/>
              <a:t>2. «Я деревянный мальчик, с длинным носом»…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буратино.jpg"/>
          <p:cNvPicPr>
            <a:picLocks noChangeAspect="1"/>
          </p:cNvPicPr>
          <p:nvPr/>
        </p:nvPicPr>
        <p:blipFill>
          <a:blip r:embed="rId2"/>
          <a:srcRect l="59659" t="50000" r="9984" b="38542"/>
          <a:stretch>
            <a:fillRect/>
          </a:stretch>
        </p:blipFill>
        <p:spPr>
          <a:xfrm rot="16200000">
            <a:off x="2678891" y="1964523"/>
            <a:ext cx="3929093" cy="21431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4800" dirty="0" smtClean="0"/>
              <a:t>3. «У меня 4 ноги, два глаза и позвоночник. Могу жить в воде и на суше. Я хорошо плаваю, зимой сплю, зарывшись в грунт на дне  пруда».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Рисунок 3" descr="лягушка.jpg"/>
          <p:cNvPicPr>
            <a:picLocks noChangeAspect="1"/>
          </p:cNvPicPr>
          <p:nvPr/>
        </p:nvPicPr>
        <p:blipFill>
          <a:blip r:embed="rId2"/>
          <a:srcRect l="8125" t="9375" r="61607" b="55208"/>
          <a:stretch>
            <a:fillRect/>
          </a:stretch>
        </p:blipFill>
        <p:spPr>
          <a:xfrm flipV="1">
            <a:off x="3500430" y="1214422"/>
            <a:ext cx="2357454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5400" dirty="0" smtClean="0"/>
              <a:t>4. «Я маленький конек, с горбунком, могу ехать по воздуху»…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Рисунок 3" descr="воробей.jpg"/>
          <p:cNvPicPr>
            <a:picLocks noChangeAspect="1"/>
          </p:cNvPicPr>
          <p:nvPr/>
        </p:nvPicPr>
        <p:blipFill>
          <a:blip r:embed="rId2"/>
          <a:srcRect l="34533" r="43813" b="81081"/>
          <a:stretch>
            <a:fillRect/>
          </a:stretch>
        </p:blipFill>
        <p:spPr>
          <a:xfrm>
            <a:off x="3071802" y="1571612"/>
            <a:ext cx="4000528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Рисунок 3" descr="конек-горб.jpg"/>
          <p:cNvPicPr>
            <a:picLocks noChangeAspect="1"/>
          </p:cNvPicPr>
          <p:nvPr/>
        </p:nvPicPr>
        <p:blipFill>
          <a:blip r:embed="rId2"/>
          <a:srcRect l="9915" t="12500" r="27452" b="42708"/>
          <a:stretch>
            <a:fillRect/>
          </a:stretch>
        </p:blipFill>
        <p:spPr>
          <a:xfrm rot="16200000">
            <a:off x="2393141" y="1178703"/>
            <a:ext cx="4500594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5400" dirty="0" smtClean="0"/>
              <a:t>5. «Я – огромный пушистый зверь, длиной до 3х метров и весом более тонны. Живу я там, где всегда холодно».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елый мед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198" t="11652" r="67343" b="77832"/>
          <a:stretch>
            <a:fillRect/>
          </a:stretch>
        </p:blipFill>
        <p:spPr>
          <a:xfrm flipV="1">
            <a:off x="2000232" y="1071546"/>
            <a:ext cx="4857784" cy="421484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183880" cy="1051560"/>
          </a:xfrm>
        </p:spPr>
        <p:txBody>
          <a:bodyPr/>
          <a:lstStyle/>
          <a:p>
            <a:r>
              <a:rPr lang="ru-RU" b="1" dirty="0" smtClean="0"/>
              <a:t> 5. Игра на ощупь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183880" cy="41879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5400" dirty="0" smtClean="0"/>
              <a:t>2. Какая птица умеет дразниться?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Рисунок 3" descr="попугай.jpg"/>
          <p:cNvPicPr>
            <a:picLocks noChangeAspect="1"/>
          </p:cNvPicPr>
          <p:nvPr/>
        </p:nvPicPr>
        <p:blipFill>
          <a:blip r:embed="rId2"/>
          <a:srcRect l="12345" t="27083" r="15035" b="14583"/>
          <a:stretch>
            <a:fillRect/>
          </a:stretch>
        </p:blipFill>
        <p:spPr>
          <a:xfrm flipV="1">
            <a:off x="2786050" y="857232"/>
            <a:ext cx="3857652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5400" dirty="0" smtClean="0"/>
              <a:t>3. Какая сказочная птица самая яркая? </a:t>
            </a:r>
          </a:p>
          <a:p>
            <a:endParaRPr lang="ru-RU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жар-птица.jpg"/>
          <p:cNvPicPr>
            <a:picLocks noChangeAspect="1"/>
          </p:cNvPicPr>
          <p:nvPr/>
        </p:nvPicPr>
        <p:blipFill>
          <a:blip r:embed="rId2"/>
          <a:srcRect l="16691" t="30208" r="16544" b="2083"/>
          <a:stretch>
            <a:fillRect/>
          </a:stretch>
        </p:blipFill>
        <p:spPr>
          <a:xfrm flipV="1">
            <a:off x="2928926" y="928670"/>
            <a:ext cx="3429024" cy="464347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2920" y="530352"/>
            <a:ext cx="6355096" cy="118413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5400" dirty="0" smtClean="0"/>
              <a:t>4. Какая птица «немного глуховата»?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Рисунок 3" descr="глухарь.jpg"/>
          <p:cNvPicPr>
            <a:picLocks noChangeAspect="1"/>
          </p:cNvPicPr>
          <p:nvPr/>
        </p:nvPicPr>
        <p:blipFill>
          <a:blip r:embed="rId2"/>
          <a:srcRect l="69502" t="30208" b="53125"/>
          <a:stretch>
            <a:fillRect/>
          </a:stretch>
        </p:blipFill>
        <p:spPr>
          <a:xfrm>
            <a:off x="2214546" y="1285860"/>
            <a:ext cx="4643470" cy="355088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</TotalTime>
  <Words>304</Words>
  <PresentationFormat>Экран (4:3)</PresentationFormat>
  <Paragraphs>39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Аспект</vt:lpstr>
      <vt:lpstr>Узнаём, познаём, играем</vt:lpstr>
      <vt:lpstr>1. Разминка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2. Ягоды – дары природы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3.Сказка – пантомима </vt:lpstr>
      <vt:lpstr> 4. Угадай по описанию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5. Игра на ощупь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Узнаём, познаём, играем</dc:title>
  <cp:lastModifiedBy>нач-3</cp:lastModifiedBy>
  <cp:revision>14</cp:revision>
  <dcterms:modified xsi:type="dcterms:W3CDTF">2016-11-17T05:51:51Z</dcterms:modified>
</cp:coreProperties>
</file>