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5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5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2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7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8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4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1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ED23-8384-4940-8C10-672CA75AE40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29A7-3AAB-43FF-9B49-D72A0CEE2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</a:rPr>
              <a:t>школе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</a:t>
            </a:r>
            <a:r>
              <a:rPr lang="ru-RU" sz="1600" dirty="0" err="1" smtClean="0"/>
              <a:t>Выполнила:Ридель</a:t>
            </a:r>
            <a:r>
              <a:rPr lang="ru-RU" sz="1600" dirty="0" smtClean="0"/>
              <a:t> Л.А.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81818"/>
                </a:solidFill>
                <a:latin typeface="Times New Roman"/>
                <a:ea typeface="Times New Roman"/>
                <a:cs typeface="+mj-cs"/>
              </a:rPr>
              <a:t>Тема: Выполнение домашних заданий в начальных классах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933055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1600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1600" dirty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1600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Ридель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Л.А.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271335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1)Формирование у детей умений и навыков самостоятельной деятельности;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2)Создание условий для закрепления знаний, умений, навыков, полученных на уроках, в самостоятельной работе. </a:t>
            </a:r>
          </a:p>
        </p:txBody>
      </p:sp>
    </p:spTree>
    <p:extLst>
      <p:ext uri="{BB962C8B-B14F-4D97-AF65-F5344CB8AC3E}">
        <p14:creationId xmlns:p14="http://schemas.microsoft.com/office/powerpoint/2010/main" val="13367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26876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larar\AppData\Local\Packages\5319275A.WhatsAppDesktop_cv1g1gvanyjgm\TempState\6FEF9896EA55B5FE1A342B38BB464C78\Изображение WhatsApp 2024-10-24 в 18.30.38_ccca08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42210"/>
            <a:ext cx="5184575" cy="3723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75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20689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Основные требования, предъявляемые к домашнему заданию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7704856" cy="417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Для домашней работы предлагаются такие виды заданий, которые уже выполнялись учащимися на уроке самостоятельно. Домашнее задание должно быть посильным для большинства учащихся класса.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По степени трудности домашнее задание должно быть примерно равным или несколько легче тех, что выполнялись на уроке.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Содержание задания должно быть понятно каждому ученику, т.е. все учащиеся должны знать, что и как делать.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Сохраняя основное содержание домашнего задания, можно частично индивидуализировать его цель, объем, способ выполнения.</a:t>
            </a:r>
          </a:p>
          <a:p>
            <a:r>
              <a:rPr lang="ru-RU" b="1" dirty="0">
                <a:ea typeface="Calibri"/>
                <a:cs typeface="Times New Roman"/>
              </a:rPr>
              <a:t>       Домашнее задание может быть фронтальным, дифференцированным и индивидуальным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10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76673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Подготовка к выполнению домашней работы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8352928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Время сообщения домашнего задания  не обязательно относить к окончанию урока. Лучше всего домашнее задание давать детям до окончания урока, когда их внимание не так рассеяно и силы не на пределе. Задание нацеленное на закрепление какого-либо навыка, лучше давать сразу после упражнений, вырабатывающих этот навык.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Сообщение домашнего задания должно сопровождаться необходимым для младшего школьника инструктажем: внимание может быть сосредоточено либо на анализе его содержания, либо на анализе способа выполнения или на его оформлении.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Работу по формированию умений выполнять задания, включенные в домашнюю работу, необходимо проводить на уроке.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       В помощь учащимся учитель предлагает памятки по выполнению определенных видов домашней работы (как правильно решать задачу; как учить наизусть стихотворение; как подготовить план пересказа; как выполнять работу над ошибками и др.).</a:t>
            </a:r>
          </a:p>
        </p:txBody>
      </p:sp>
    </p:spTree>
    <p:extLst>
      <p:ext uri="{BB962C8B-B14F-4D97-AF65-F5344CB8AC3E}">
        <p14:creationId xmlns:p14="http://schemas.microsoft.com/office/powerpoint/2010/main" val="32824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3999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208912" cy="469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ПРАВИЛА  ВЫПОЛНЕНИЯ ЗАДАНИЯ ПО ПРЕДМЕТАМ: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ЧТЕНИЕ</a:t>
            </a:r>
            <a:endParaRPr lang="ru-RU" dirty="0" smtClean="0">
              <a:solidFill>
                <a:srgbClr val="181818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1. Старайся читать целыми предложениями, а не словами.(если сам не можешь попроси взрослых)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2. Когда прочитал рассказ, закрой книгу и перескажи про себя главное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из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прочитанного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3. Попробуй ответить на вопросы, которые даны в учебнике к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прочитанному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рассказу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или составленному учителем. Если не сможешь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ответить, прочитай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рассказ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снова.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08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49694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solidFill>
                <a:srgbClr val="181818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181818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Русский язык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1. Прочитай внимательно задание.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2. Вспомните на какое правило дано задание. Если забыл, найди это правило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в учебнике или тетради и повтори.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3. Сначала прочитай всё предложение, а затем запиши его в тетрадь.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4. Если нашёл ошибку, аккуратно исправь её, зачеркни неверную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букву</a:t>
            </a:r>
            <a:r>
              <a:rPr lang="ru-RU" sz="2400" dirty="0"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(слово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) и сверху напиши верную букву (слово).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514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60649"/>
            <a:ext cx="8208912" cy="625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МАТЕМАТИКА</a:t>
            </a:r>
            <a:endParaRPr lang="ru-RU" sz="2800" b="1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Открой учебник на нужной странице и тетрадь с классной работой. Сначала повтори пройденное правило, затем посмотри, как решались задачи в классе.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2. Прочитай 2 раза условие заданной задачи, обрати внимание на содержание и числовые данные.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3. Повтори про себя условие задачи, если что либо забыл прочитай ещё раз.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4.  Запиши сокращенное условие задачи.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5. Определи, что необходимо знать для получения ответа на основной вопрос задачи.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6.   Раньше сформируй вопрос к действию, а потом его выполняй.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7. Перед решением примеров повтори необходимое правило, посмотри в тетрадь, как решились такие же примеры в классе.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8. Закончив выполнение задания, проверьте правильно ли оно выполнено.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9.  Найденную ошибку зачеркни и сверху напиши правильный ответ.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138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92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620688"/>
            <a:ext cx="479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Мир природы и человека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larar\AppData\Local\Packages\5319275A.WhatsAppDesktop_cv1g1gvanyjgm\TempState\03FF5913B0517BE4231FEE8F421F2699\Изображение WhatsApp 2024-10-24 в 18.11.25_75a1b1f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08" y="4221088"/>
            <a:ext cx="1727200" cy="2294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7544" y="1484784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Вспомнить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не открывая учебник, о чем ты узнал на прошлом уроке:</a:t>
            </a:r>
            <a:endParaRPr lang="ru-RU" sz="2400" dirty="0">
              <a:solidFill>
                <a:srgbClr val="000000"/>
              </a:solidFill>
            </a:endParaRPr>
          </a:p>
          <a:p>
            <a:pPr marL="457200"/>
            <a:r>
              <a:rPr lang="ru-RU" sz="2400" dirty="0">
                <a:solidFill>
                  <a:srgbClr val="000000"/>
                </a:solidFill>
                <a:latin typeface="Times New Roman"/>
              </a:rPr>
              <a:t>а) о чем рассказывал учитель;</a:t>
            </a:r>
            <a:endParaRPr lang="ru-RU" sz="2400" dirty="0">
              <a:solidFill>
                <a:srgbClr val="000000"/>
              </a:solidFill>
            </a:endParaRPr>
          </a:p>
          <a:p>
            <a:pPr marL="457200"/>
            <a:r>
              <a:rPr lang="ru-RU" sz="2400" dirty="0">
                <a:solidFill>
                  <a:srgbClr val="000000"/>
                </a:solidFill>
                <a:latin typeface="Times New Roman"/>
              </a:rPr>
              <a:t>б) какие ставили опыты;</a:t>
            </a:r>
            <a:endParaRPr lang="ru-RU" sz="2400" dirty="0">
              <a:solidFill>
                <a:srgbClr val="000000"/>
              </a:solidFill>
            </a:endParaRPr>
          </a:p>
          <a:p>
            <a:pPr marL="457200"/>
            <a:r>
              <a:rPr lang="ru-RU" sz="2400" dirty="0">
                <a:solidFill>
                  <a:srgbClr val="000000"/>
                </a:solidFill>
                <a:latin typeface="Times New Roman"/>
              </a:rPr>
              <a:t>в) какие рассматривали таблицы, рисунки, карты.</a:t>
            </a:r>
            <a:endParaRPr lang="ru-RU" sz="2400" dirty="0">
              <a:solidFill>
                <a:srgbClr val="000000"/>
              </a:solidFill>
            </a:endParaRPr>
          </a:p>
          <a:p>
            <a:pPr marL="457200">
              <a:buFont typeface="+mj-lt"/>
              <a:buAutoNum type="arabicPeriod" startAt="2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Прочитать в учебнике вопросы к уроку. Ответить на них.</a:t>
            </a:r>
            <a:endParaRPr lang="ru-RU" sz="2400" dirty="0">
              <a:solidFill>
                <a:srgbClr val="000000"/>
              </a:solidFill>
            </a:endParaRPr>
          </a:p>
          <a:p>
            <a:pPr marL="457200">
              <a:buFont typeface="+mj-lt"/>
              <a:buAutoNum type="arabicPeriod" startAt="2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Прочитать текст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учебника.</a:t>
            </a:r>
            <a:endParaRPr lang="ru-RU" sz="2400" dirty="0">
              <a:solidFill>
                <a:srgbClr val="000000"/>
              </a:solidFill>
            </a:endParaRPr>
          </a:p>
          <a:p>
            <a:pPr marL="457200">
              <a:buFont typeface="+mj-lt"/>
              <a:buAutoNum type="arabicPeriod" startAt="2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Открыть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учебник и с помощью рисунков, текста и выводов учебника проверить, как ты усвоил материал.</a:t>
            </a:r>
            <a:endParaRPr lang="ru-RU" sz="2400" dirty="0">
              <a:solidFill>
                <a:srgbClr val="000000"/>
              </a:solidFill>
            </a:endParaRPr>
          </a:p>
          <a:p>
            <a:pPr marL="457200">
              <a:buFont typeface="+mj-lt"/>
              <a:buAutoNum type="arabicPeriod" startAt="5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Выполнить задания учебника.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5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692696"/>
            <a:ext cx="6984776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</a:rPr>
              <a:t>Возможные </a:t>
            </a:r>
            <a:r>
              <a:rPr lang="ru-RU" sz="2800" b="1" dirty="0">
                <a:latin typeface="Times New Roman"/>
                <a:ea typeface="Calibri"/>
              </a:rPr>
              <a:t>формы проверки: 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132856"/>
            <a:ext cx="648072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      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фронтальный контроль;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     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выборочный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контроль;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     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взаимоконтроль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учащихся при работе в парах;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     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самоконтроль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учащихся. </a:t>
            </a:r>
          </a:p>
        </p:txBody>
      </p:sp>
      <p:pic>
        <p:nvPicPr>
          <p:cNvPr id="7" name="Рисунок 6" descr="C:\Users\larar\AppData\Local\Packages\5319275A.WhatsAppDesktop_cv1g1gvanyjgm\TempState\4A532060A80AEFD2E170BBD5D05BAE6F\Изображение WhatsApp 2024-10-24 в 18.03.51_b0ce140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66429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55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-11065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5904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Перегрузку учащихся могут вызвать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085488"/>
            <a:ext cx="741682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       чрезмерно большое домашнее задание;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       чрезмерно трудное домашнее задание;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      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несформированность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у учащихся умений, необходимых для выполнения определенного вида задания;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       неумение учащихся правильно оформить выполненное задание.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12" y="3861048"/>
            <a:ext cx="1496183" cy="265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21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646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школе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домашнего задания в коррекционной школе </dc:title>
  <dc:creator>larar</dc:creator>
  <cp:lastModifiedBy>larar</cp:lastModifiedBy>
  <cp:revision>39</cp:revision>
  <dcterms:created xsi:type="dcterms:W3CDTF">2024-10-13T00:45:37Z</dcterms:created>
  <dcterms:modified xsi:type="dcterms:W3CDTF">2024-10-28T05:31:01Z</dcterms:modified>
</cp:coreProperties>
</file>