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83" r:id="rId4"/>
    <p:sldId id="284" r:id="rId5"/>
    <p:sldId id="285" r:id="rId6"/>
    <p:sldId id="258" r:id="rId7"/>
    <p:sldId id="259" r:id="rId8"/>
    <p:sldId id="260" r:id="rId9"/>
    <p:sldId id="261" r:id="rId10"/>
    <p:sldId id="262" r:id="rId11"/>
    <p:sldId id="263" r:id="rId12"/>
    <p:sldId id="286" r:id="rId13"/>
    <p:sldId id="288" r:id="rId14"/>
    <p:sldId id="287" r:id="rId15"/>
    <p:sldId id="264" r:id="rId16"/>
    <p:sldId id="265" r:id="rId17"/>
    <p:sldId id="266" r:id="rId18"/>
    <p:sldId id="289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2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976" autoAdjust="0"/>
  </p:normalViewPr>
  <p:slideViewPr>
    <p:cSldViewPr>
      <p:cViewPr varScale="1">
        <p:scale>
          <a:sx n="87" d="100"/>
          <a:sy n="87" d="100"/>
        </p:scale>
        <p:origin x="-147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8118DF-A91B-435B-81EE-13492EE7542B}" type="datetimeFigureOut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A8A1D4-6623-4AAA-BABD-4CFE2881B5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028" y="-243408"/>
            <a:ext cx="7772400" cy="1714512"/>
          </a:xfrm>
        </p:spPr>
        <p:txBody>
          <a:bodyPr/>
          <a:lstStyle/>
          <a:p>
            <a:r>
              <a:rPr lang="ru-RU" sz="4400" b="1" spc="0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Lucida Sans" pitchFamily="34" charset="0"/>
              </a:rPr>
              <a:t>Джинсы: от золотоискателей до подиума. </a:t>
            </a:r>
            <a:endParaRPr lang="ru-RU" sz="4400" b="1" spc="0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Lucida Sans" pitchFamily="34" charset="0"/>
            </a:endParaRPr>
          </a:p>
        </p:txBody>
      </p:sp>
      <p:pic>
        <p:nvPicPr>
          <p:cNvPr id="5" name="Рисунок 4" descr="jins_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18" y="1268760"/>
            <a:ext cx="764386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040" y="544522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мастер п/о </a:t>
            </a:r>
            <a:r>
              <a:rPr lang="ru-RU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Володенко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Михайловна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«Сахалинский техникум </a:t>
            </a:r>
            <a:r>
              <a:rPr lang="ru-RU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</a:t>
            </a:r>
            <a:r>
              <a:rPr lang="ru-RU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437112"/>
            <a:ext cx="8229600" cy="2420888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 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Изготовители европейских джинсов попробовали скопировать американские оригиналы. </a:t>
            </a:r>
            <a:b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1949 года компания « Mustang » начала производство джинсов. </a:t>
            </a:r>
            <a:r>
              <a:rPr lang="ru-RU" sz="3100" dirty="0" smtClean="0">
                <a:solidFill>
                  <a:srgbClr val="003399"/>
                </a:solidFill>
              </a:rPr>
              <a:t/>
            </a:r>
            <a:br>
              <a:rPr lang="ru-RU" sz="3100" dirty="0" smtClean="0">
                <a:solidFill>
                  <a:srgbClr val="003399"/>
                </a:solidFill>
              </a:rPr>
            </a:br>
            <a:endParaRPr lang="ru-RU" sz="3100" dirty="0">
              <a:solidFill>
                <a:srgbClr val="003399"/>
              </a:solidFill>
            </a:endParaRPr>
          </a:p>
        </p:txBody>
      </p:sp>
      <p:pic>
        <p:nvPicPr>
          <p:cNvPr id="3" name="Рисунок 2" descr="jins_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7166"/>
            <a:ext cx="678661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149080"/>
            <a:ext cx="8229600" cy="19231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Джинсы ассоциируются с диким западом, вестернами. Американская марка «</a:t>
            </a:r>
            <a:r>
              <a:rPr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Wrangler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», созданная в 1947 предназначалась специально для ковбоев.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57166"/>
            <a:ext cx="7072361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ewclub.ru/upload_data/article/01.04_Jeans/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88" y="0"/>
            <a:ext cx="734481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89040"/>
            <a:ext cx="8217243" cy="29523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Показателен случай с Бингом Кросби, американским певцом в стиле джаз-кантри. Как певец от народа, Кросби старался носить джинсы везде, где только можно. Однако однажды он пытался пообедать с друзьями в баре, откуда его буквально вышвырнули за его «низкие» штаны. После этого случая Кросби сшил себе джинсовый смокинг:</a:t>
            </a:r>
          </a:p>
        </p:txBody>
      </p:sp>
    </p:spTree>
    <p:extLst>
      <p:ext uri="{BB962C8B-B14F-4D97-AF65-F5344CB8AC3E}">
        <p14:creationId xmlns:p14="http://schemas.microsoft.com/office/powerpoint/2010/main" val="19469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332656"/>
            <a:ext cx="4536504" cy="5976664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5325" y="620688"/>
            <a:ext cx="3784448" cy="61206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хоть как-то стать ближе к мирной жизни, американские военные носили джинсы — обычно в увольнении, а некоторые даже на службе</a:t>
            </a: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Джинсы нравились французам, немцам, итальянцам и японцам — они с удовольствием выменивали прочные штаны из синего хлопка на еду и сигареты.</a:t>
            </a:r>
            <a:endParaRPr lang="ru-RU" sz="2800" b="1" dirty="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142921"/>
            <a:ext cx="1981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5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ewclub.ru/upload_data/article/01.04_Jeans/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7361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49080"/>
            <a:ext cx="8229600" cy="29523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99"/>
                </a:solidFill>
                <a:effectLst/>
              </a:rPr>
              <a:t>М</a:t>
            </a:r>
            <a:r>
              <a:rPr lang="ru-RU" sz="2800" b="1" dirty="0" smtClean="0">
                <a:solidFill>
                  <a:srgbClr val="003399"/>
                </a:solidFill>
                <a:effectLst/>
              </a:rPr>
              <a:t>асла </a:t>
            </a:r>
            <a:r>
              <a:rPr lang="ru-RU" sz="2800" b="1" dirty="0">
                <a:solidFill>
                  <a:srgbClr val="003399"/>
                </a:solidFill>
                <a:effectLst/>
              </a:rPr>
              <a:t>в огонь подлил фильм «Дикарь» с Марлоном Брандо в главной роли — харизматичный «плохой парень», на мотоцикле и в джинсах. На следующий день после выхода фильма полки с джинсами в магазинах были пусты. </a:t>
            </a:r>
            <a:br>
              <a:rPr lang="ru-RU" sz="2800" b="1" dirty="0">
                <a:solidFill>
                  <a:srgbClr val="003399"/>
                </a:solidFill>
                <a:effectLst/>
              </a:rPr>
            </a:br>
            <a:endParaRPr lang="ru-RU" sz="28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84" y="4784410"/>
            <a:ext cx="8229600" cy="16689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Еще одними героями, вернее, антигероями, послевоенной Америки, одетыми в джинсы, были байкеры.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2" y="355253"/>
            <a:ext cx="385765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jins_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28604"/>
            <a:ext cx="371477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286" y="4572008"/>
            <a:ext cx="8229600" cy="15699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1952 году на женских джинсах впервые появилась "молния" - это была пощечина консервативной морали.</a:t>
            </a:r>
            <a:b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769147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ins_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57" y="188640"/>
            <a:ext cx="6929485" cy="3571901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43314"/>
            <a:ext cx="8229600" cy="3214686"/>
          </a:xfrm>
        </p:spPr>
        <p:txBody>
          <a:bodyPr>
            <a:normAutofit/>
          </a:bodyPr>
          <a:lstStyle/>
          <a:p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spc="0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«Шестидесятые», оно стало синонимом перемен, новых свобод, молодежного бума, джинсовой революции…Одни считают ее золотым веком новых свобод, а другие – мрачным десятилетием, которое принесло с собой крушение морали, авторитета и дисциплины. </a:t>
            </a:r>
            <a:br>
              <a:rPr lang="ru-RU" sz="2800" b="1" spc="0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spc="0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28" y="188640"/>
            <a:ext cx="7200800" cy="417646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229600" cy="22322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Удивительная штука — во всём мире росли антиамериканские настроения, однако вместе с ними росли и продажи джинсов. Вещь, созданная в Америке и олицетворяющая её ценности, была популярна везде — от Великобритании до Эфиопии. </a:t>
            </a:r>
          </a:p>
        </p:txBody>
      </p:sp>
    </p:spTree>
    <p:extLst>
      <p:ext uri="{BB962C8B-B14F-4D97-AF65-F5344CB8AC3E}">
        <p14:creationId xmlns:p14="http://schemas.microsoft.com/office/powerpoint/2010/main" val="33118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6292"/>
            <a:ext cx="8229600" cy="29831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Все было абсолютно новым: мода, музыка, философия, образ жизни. Этим новым образом жизни были выбраны коммуны. Живя в коммуне, бунтующее поколение находилось в семье, которую само себе выбрало«Занимайтесь любовью, а не войной».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2850"/>
            <a:ext cx="4290270" cy="385765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ins_3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1934"/>
            <a:ext cx="764386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6134120"/>
          </a:xfrm>
        </p:spPr>
        <p:txBody>
          <a:bodyPr>
            <a:noAutofit/>
          </a:bodyPr>
          <a:lstStyle/>
          <a:p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spc="0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Пожалуй, в XXI веке нет человека, который бы не знал, что такое джинсы. Популярность этого предмета одежды достигла апогея. Сегодня джинсы – это целая индустрия. </a:t>
            </a:r>
            <a:endParaRPr lang="ru-RU" sz="2800" b="1" spc="0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29600" cy="16681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Явление «контркультуры» в наиболее последовательной форме проявилось в движении хиппи. Их униформой были выбраны джинсы. 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42852"/>
            <a:ext cx="600079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ins_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43" y="260648"/>
            <a:ext cx="7358114" cy="45005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1242"/>
            <a:ext cx="8229600" cy="19801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Семидесятые годы подняли джинсы на иную ступеньку социальной лестницы. Культ молодежи 60-ых продолжал жить, но люди, создавшие его, остепенились и повзрослели</a:t>
            </a:r>
            <a:r>
              <a:rPr lang="ru-RU" sz="2800" dirty="0" smtClean="0">
                <a:solidFill>
                  <a:srgbClr val="003399"/>
                </a:solidFill>
              </a:rPr>
              <a:t/>
            </a:r>
            <a:br>
              <a:rPr lang="ru-RU" sz="2800" dirty="0" smtClean="0">
                <a:solidFill>
                  <a:srgbClr val="003399"/>
                </a:solidFill>
              </a:rPr>
            </a:b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8229600" cy="19905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Джинсы настигли важные перемены. Они привлекли к себе мир «высокой моды», дизайнеры с мировым именем использовали джинс в своих творческих коллекциях «от кутюр»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42918"/>
            <a:ext cx="7000924" cy="4286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jins_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66"/>
            <a:ext cx="286702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jins_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300039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ins_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143248"/>
            <a:ext cx="342902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8229600" cy="1919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джинсах гордо красовались лейблы известных дизайнеров – Фьоруччи, Кардена, Кельвина Кляйна, позже – Дольче &amp; Габбана,  Москино,  Гуччи и др. 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67"/>
            <a:ext cx="3286148" cy="450059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" name="Рисунок 4" descr="jins_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57166"/>
            <a:ext cx="3371850" cy="450059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0584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восьмидесятые годы произошло окончательное признание джинсов.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28641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19406"/>
            <a:ext cx="8229600" cy="18243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1980-е годы дебютировали «вареные» джинсы, джинсовые костюмы.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Началось увлечение рваными джинсами, авторскими «состаренными» джинсы – винтаж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785926"/>
            <a:ext cx="33575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ins_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38" y="318812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ins_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300039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ins_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735811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1128"/>
            <a:ext cx="8229600" cy="18482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период девяностых наблюдался некоторый спад популярности джинсов. Этот период часто называют фазой умиротворения после пылкого очарования восьмидесятых.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643734" cy="450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0567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конце тысячелетия джинсы присутствовали как элемент стиля унисекс или в движении феминизма.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ins_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778674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http://sewclub.ru/upload_data/article/01.04_Jeans/2%20%281%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912768" cy="4048125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149080"/>
            <a:ext cx="8229600" cy="2880320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3200">
                  <a:solidFill>
                    <a:srgbClr val="0070C0">
                      <a:alpha val="25000"/>
                    </a:srgbClr>
                  </a:solidFill>
                  <a:prstDash val="solid"/>
                  <a:round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</a:t>
            </a:r>
            <a:r>
              <a:rPr lang="ru-RU" sz="2800" b="1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считают, что джинсы — это изобретение ковбоев. На самом деле, хлопковые штаны появились гораздо раньше, когда про Америку знали только индейцы. Моряки использовали прочную, лёгкую ткань по-максимуму: укрывали ей грузы, латали паруса и шили себе просторные, широкие штаны. </a:t>
            </a:r>
            <a:r>
              <a:rPr lang="ru-RU" sz="2000" b="1" dirty="0" smtClean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33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489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новом тысячелетии джинсы характеризуются как универсальная форма одежды, они годятся на все времена и случаи жизни.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2400"/>
            <a:ext cx="6858048" cy="471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22808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Первое десятилетие XXI века не сформировали какой-то новой джинсовой идеологии. В наши дни джинсовая одежда, в основном, является униформой практичного человека, ценящего комфорт и уверенность в себе. 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1" y="214290"/>
            <a:ext cx="628654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5608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Больше полторы сотни лет они - не просто элемент гардероба, а символ принадлежности к определенной культуре и мировоззрению. 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3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57166"/>
            <a:ext cx="6786609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Джинсы – это свобода, олицетворение протеста. </a:t>
            </a:r>
            <a:endParaRPr lang="ru-RU" sz="3200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Джинсы – это приключение. </a:t>
            </a:r>
            <a:endParaRPr lang="ru-RU" sz="3200" dirty="0">
              <a:solidFill>
                <a:srgbClr val="0033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714488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Джинсы – это культ.</a:t>
            </a:r>
            <a:endParaRPr lang="ru-RU" sz="3200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28599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Джинсы – это молодость. </a:t>
            </a:r>
            <a:endParaRPr lang="ru-RU" sz="3200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786058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Джинсы – не просто форма одежды, мода, индустрия. </a:t>
            </a:r>
            <a:endParaRPr lang="ru-RU" sz="3200" dirty="0">
              <a:solidFill>
                <a:srgbClr val="0033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786190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Джинсы – история, символ эпохи. </a:t>
            </a:r>
            <a:endParaRPr lang="ru-RU" sz="3200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286256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Джинсы – достояние  современной цивилизации. </a:t>
            </a:r>
            <a:endParaRPr lang="ru-RU" sz="3200" dirty="0">
              <a:solidFill>
                <a:srgbClr val="0033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286388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Другими словами: «Покажи мне, какие джинсы ты носишь, - я скажу, кто ты».</a:t>
            </a:r>
            <a:endParaRPr lang="ru-RU" sz="3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16832"/>
            <a:ext cx="7924800" cy="16561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4365104"/>
            <a:ext cx="7924800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выполнила: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Володенко Л.М. мастер п/о,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Сахалинский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 сервиса </a:t>
            </a:r>
          </a:p>
        </p:txBody>
      </p:sp>
    </p:spTree>
    <p:extLst>
      <p:ext uri="{BB962C8B-B14F-4D97-AF65-F5344CB8AC3E}">
        <p14:creationId xmlns:p14="http://schemas.microsoft.com/office/powerpoint/2010/main" val="17256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24800" cy="2808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636"/>
            <a:ext cx="8425402" cy="396044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3093742"/>
            <a:ext cx="8640960" cy="350360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Суровые ребята с кольтами на поясе нуждались в крепких штанах для работы и езды верхом. Мы представляем себе ковбоями белых и гладковыбритых красавцев, но в реальности многие из них были чёрными и мексиканцами. Многие уверены, что джинсы придумал Леви Страусс, однако на самом деле их изобрёл Джейкоб Девис (кстати, выходец из Российской Империи). Дэвис занимался ремонтом одежды для </a:t>
            </a:r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горняков.</a:t>
            </a:r>
            <a:endParaRPr lang="ru-RU" sz="2400" b="1" dirty="0">
              <a:solidFill>
                <a:srgbClr val="0033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75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ewclub.ru/upload_data/article/01.04_Jeans/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05678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128" y="3645024"/>
            <a:ext cx="8546491" cy="30243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придумал укреплять джинсы заклёпками и сформировал традиционный образ джинсов с карманами и ширинкой. Денег на патент у него не было, и он попросил их у Леви Страусса. Долгие десятилетия джинсы служили рабочими штанами для горняков, рабочих и ковбоев. Они стоили дешево, служили годами, но в приличном обществе к ним относились примерно так же, как сейчас смотрят на спортивки. </a:t>
            </a:r>
          </a:p>
        </p:txBody>
      </p:sp>
    </p:spTree>
    <p:extLst>
      <p:ext uri="{BB962C8B-B14F-4D97-AF65-F5344CB8AC3E}">
        <p14:creationId xmlns:p14="http://schemas.microsoft.com/office/powerpoint/2010/main" val="30625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ins_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642918"/>
            <a:ext cx="6500858" cy="314327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64320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15 мая 1853 года в городе Сан-Франциско появились первые в мире «чудо- брюки», их создателю был выдан официальный патент на металлическую заклепку с надписью (Леви Страус и Компания, Сан-Франциско). 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ins_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28604"/>
            <a:ext cx="7358114" cy="4000528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4180344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Леви Страус начал выпуск брюк из джинсовой ткани.</a:t>
            </a: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Это были брюки, ориентированные на рабочие слои населения.</a:t>
            </a: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Постепенно покрой усложнялся, штаны становились более удобными и функциональными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72009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634"/>
            <a:ext cx="8229600" cy="128588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Джинсы с маркой «</a:t>
            </a:r>
            <a:r>
              <a:rPr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Lee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 одна из трех ведущих мануфактур, которая и в наши дни занимается производством классических джинсов.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ins_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7572427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7694"/>
            <a:ext cx="8229600" cy="20717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1936 году джинсы «Levi's» обрели очередную отличительную деталь: красный лейбл с названием фирмы – маленький красный флажок с лаконичным «Levi‘s». 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ins_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28604"/>
            <a:ext cx="650085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588</TotalTime>
  <Words>855</Words>
  <Application>Microsoft Office PowerPoint</Application>
  <PresentationFormat>Экран (4:3)</PresentationFormat>
  <Paragraphs>54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Джинсы: от золотоискателей до подиума. </vt:lpstr>
      <vt:lpstr>      Пожалуй, в XXI веке нет человека, который бы не знал, что такое джинсы. Популярность этого предмета одежды достигла апогея. Сегодня джинсы – это целая индустрия. </vt:lpstr>
      <vt:lpstr>Многие считают, что джинсы — это изобретение ковбоев. На самом деле, хлопковые штаны появились гораздо раньше, когда про Америку знали только индейцы. Моряки использовали прочную, лёгкую ткань по-максимуму: укрывали ей грузы, латали паруса и шили себе просторные, широкие штаны.  </vt:lpstr>
      <vt:lpstr>Презентация PowerPoint</vt:lpstr>
      <vt:lpstr>    Он придумал укреплять джинсы заклёпками и сформировал традиционный образ джинсов с карманами и ширинкой. Денег на патент у него не было, и он попросил их у Леви Страусса. Долгие десятилетия джинсы служили рабочими штанами для горняков, рабочих и ковбоев. Они стоили дешево, служили годами, но в приличном обществе к ним относились примерно так же, как сейчас смотрят на спортивки. </vt:lpstr>
      <vt:lpstr>Презентация PowerPoint</vt:lpstr>
      <vt:lpstr>Презентация PowerPoint</vt:lpstr>
      <vt:lpstr>Джинсы с маркой «Lee» одна из трех ведущих мануфактур, которая и в наши дни занимается производством классических джинсов.</vt:lpstr>
      <vt:lpstr>В 1936 году джинсы «Levi's» обрели очередную отличительную деталь: красный лейбл с названием фирмы – маленький красный флажок с лаконичным «Levi‘s». </vt:lpstr>
      <vt:lpstr> Изготовители европейских джинсов попробовали скопировать американские оригиналы.  В 1949 года компания « Mustang » начала производство джинсов.  </vt:lpstr>
      <vt:lpstr>Джинсы ассоциируются с диким западом, вестернами. Американская марка «Wrangler», созданная в 1947 предназначалась специально для ковбоев.</vt:lpstr>
      <vt:lpstr>Показателен случай с Бингом Кросби, американским певцом в стиле джаз-кантри. Как певец от народа, Кросби старался носить джинсы везде, где только можно. Однако однажды он пытался пообедать с друзьями в баре, откуда его буквально вышвырнули за его «низкие» штаны. После этого случая Кросби сшил себе джинсовый смокинг:</vt:lpstr>
      <vt:lpstr>Презентация PowerPoint</vt:lpstr>
      <vt:lpstr>Масла в огонь подлил фильм «Дикарь» с Марлоном Брандо в главной роли — харизматичный «плохой парень», на мотоцикле и в джинсах. На следующий день после выхода фильма полки с джинсами в магазинах были пусты.  </vt:lpstr>
      <vt:lpstr>Еще одними героями, вернее, антигероями, послевоенной Америки, одетыми в джинсы, были байкеры.</vt:lpstr>
      <vt:lpstr>В 1952 году на женских джинсах впервые появилась "молния" - это была пощечина консервативной морали. </vt:lpstr>
      <vt:lpstr> «Шестидесятые», оно стало синонимом перемен, новых свобод, молодежного бума, джинсовой революции…Одни считают ее золотым веком новых свобод, а другие – мрачным десятилетием, которое принесло с собой крушение морали, авторитета и дисциплины.  </vt:lpstr>
      <vt:lpstr>Удивительная штука — во всём мире росли антиамериканские настроения, однако вместе с ними росли и продажи джинсов. Вещь, созданная в Америке и олицетворяющая её ценности, была популярна везде — от Великобритании до Эфиопии. </vt:lpstr>
      <vt:lpstr>          Все было абсолютно новым: мода, музыка, философия, образ жизни. Этим новым образом жизни были выбраны коммуны. Живя в коммуне, бунтующее поколение находилось в семье, которую само себе выбрало«Занимайтесь любовью, а не войной». </vt:lpstr>
      <vt:lpstr>Явление «контркультуры» в наиболее последовательной форме проявилось в движении хиппи. Их униформой были выбраны джинсы. </vt:lpstr>
      <vt:lpstr>Семидесятые годы подняли джинсы на иную ступеньку социальной лестницы. Культ молодежи 60-ых продолжал жить, но люди, создавшие его, остепенились и повзрослели </vt:lpstr>
      <vt:lpstr>Джинсы настигли важные перемены. Они привлекли к себе мир «высокой моды», дизайнеры с мировым именем использовали джинс в своих творческих коллекциях «от кутюр»</vt:lpstr>
      <vt:lpstr>Презентация PowerPoint</vt:lpstr>
      <vt:lpstr>На джинсах гордо красовались лейблы известных дизайнеров – Фьоруччи, Кардена, Кельвина Кляйна, позже – Дольче &amp; Габбана,  Москино,  Гуччи и др.  </vt:lpstr>
      <vt:lpstr>В восьмидесятые годы произошло окончательное признание джинсов.</vt:lpstr>
      <vt:lpstr>В 1980-е годы дебютировали «вареные» джинсы, джинсовые костюмы. Началось увлечение рваными джинсами, авторскими «состаренными» джинсы – винтаж</vt:lpstr>
      <vt:lpstr>  </vt:lpstr>
      <vt:lpstr>В период девяностых наблюдался некоторый спад популярности джинсов. Этот период часто называют фазой умиротворения после пылкого очарования восьмидесятых.</vt:lpstr>
      <vt:lpstr>В конце тысячелетия джинсы присутствовали как элемент стиля унисекс или в движении феминизма.</vt:lpstr>
      <vt:lpstr>В новом тысячелетии джинсы характеризуются как универсальная форма одежды, они годятся на все времена и случаи жизни. </vt:lpstr>
      <vt:lpstr>Первое десятилетие XXI века не сформировали какой-то новой джинсовой идеологии. В наши дни джинсовая одежда, в основном, является униформой практичного человека, ценящего комфорт и уверенность в себе. </vt:lpstr>
      <vt:lpstr>Больше полторы сотни лет они - не просто элемент гардероба, а символ принадлежности к определенной культуре и мировоззрению. </vt:lpstr>
      <vt:lpstr>Презентация PowerPoint</vt:lpstr>
      <vt:lpstr>Конец   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Джинсы: от золотоискателей до подиума.</dc:title>
  <dc:creator>Aser</dc:creator>
  <cp:lastModifiedBy>Володенко</cp:lastModifiedBy>
  <cp:revision>65</cp:revision>
  <dcterms:created xsi:type="dcterms:W3CDTF">2014-01-13T00:40:15Z</dcterms:created>
  <dcterms:modified xsi:type="dcterms:W3CDTF">2024-11-11T02:37:59Z</dcterms:modified>
</cp:coreProperties>
</file>