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8" r:id="rId20"/>
    <p:sldId id="292" r:id="rId21"/>
    <p:sldId id="294" r:id="rId22"/>
    <p:sldId id="293" r:id="rId23"/>
    <p:sldId id="295" r:id="rId24"/>
    <p:sldId id="296" r:id="rId25"/>
    <p:sldId id="299" r:id="rId26"/>
    <p:sldId id="300" r:id="rId27"/>
    <p:sldId id="265" r:id="rId28"/>
    <p:sldId id="301" r:id="rId29"/>
    <p:sldId id="266" r:id="rId30"/>
    <p:sldId id="269" r:id="rId31"/>
    <p:sldId id="270" r:id="rId32"/>
    <p:sldId id="280" r:id="rId33"/>
    <p:sldId id="281" r:id="rId34"/>
    <p:sldId id="305" r:id="rId35"/>
    <p:sldId id="25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0CCDE5C-793A-41D7-A0BB-A71874827ACB}" type="datetimeFigureOut">
              <a:rPr lang="ru-RU" smtClean="0"/>
              <a:pPr/>
              <a:t>03.12.2023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6FFE6A-7E29-4B2D-9468-D4D2A86EA53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Рамка Незнай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63688" y="409354"/>
            <a:ext cx="6624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ДОШКОЛЬНОЕ ОБРАЗОВАТЕЛЬНОЕ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УЧРЕЖДЕНИЕ ДЕТСКИЙ САД КОМПЕНСИРУЮЩЕГО ВИДА №1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Г.КУРГАНИНСКА МУНИЦИПАЛЬНОГО ОБРАЗОВАНИЯ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КУРГАНИНСКИЙ РАЙОН.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2492896"/>
            <a:ext cx="8441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Тема: Проект «Все профессии нужны,</a:t>
            </a:r>
          </a:p>
          <a:p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             все  профессии важны».</a:t>
            </a:r>
          </a:p>
          <a:p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386104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Воспитатель:      </a:t>
            </a:r>
            <a:r>
              <a:rPr lang="ru-RU" dirty="0" err="1" smtClean="0">
                <a:solidFill>
                  <a:srgbClr val="C00000"/>
                </a:solidFill>
              </a:rPr>
              <a:t>Н.П.Капранова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35730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Учитель -логопед:  Н.В. </a:t>
            </a:r>
            <a:r>
              <a:rPr lang="ru-RU" dirty="0" err="1" smtClean="0">
                <a:solidFill>
                  <a:srgbClr val="C00000"/>
                </a:solidFill>
              </a:rPr>
              <a:t>Самонова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83568" y="933712"/>
            <a:ext cx="7632848" cy="27392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педагогов: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Самореализация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повышение творческого потенциала.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Повышение компетентности по использованию в образовательном процессе современных педагогических технологий (педагоги удовлетворены проведенной работой и результатами проекта; собран и систематизирован весь материал по теме проекта);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heaps.top/uploads/posts/2022-01/1641947011_23-damion-club-p-fon-dlya-prezentatsii-detyam-o-professiyak-24.jpg"/>
          <p:cNvPicPr/>
          <p:nvPr/>
        </p:nvPicPr>
        <p:blipFill>
          <a:blip r:embed="rId2" cstate="print"/>
          <a:srcRect l="50508" t="41854" r="29770"/>
          <a:stretch>
            <a:fillRect/>
          </a:stretch>
        </p:blipFill>
        <p:spPr bwMode="auto">
          <a:xfrm>
            <a:off x="7668344" y="4365104"/>
            <a:ext cx="11715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heaps.top/uploads/posts/2022-01/1641947011_23-damion-club-p-fon-dlya-prezentatsii-detyam-o-professiyak-24.jpg"/>
          <p:cNvPicPr/>
          <p:nvPr/>
        </p:nvPicPr>
        <p:blipFill>
          <a:blip r:embed="rId2" cstate="print"/>
          <a:srcRect l="33672" t="11966" r="50454"/>
          <a:stretch>
            <a:fillRect/>
          </a:stretch>
        </p:blipFill>
        <p:spPr bwMode="auto">
          <a:xfrm>
            <a:off x="323528" y="3573016"/>
            <a:ext cx="9429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ллюстрации профессии для детей"/>
          <p:cNvPicPr/>
          <p:nvPr/>
        </p:nvPicPr>
        <p:blipFill>
          <a:blip r:embed="rId3" cstate="print"/>
          <a:srcRect l="16195" r="68208" b="59544"/>
          <a:stretch>
            <a:fillRect/>
          </a:stretch>
        </p:blipFill>
        <p:spPr bwMode="auto">
          <a:xfrm>
            <a:off x="1907704" y="5085184"/>
            <a:ext cx="9271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ллюстрации профессии для детей"/>
          <p:cNvPicPr/>
          <p:nvPr/>
        </p:nvPicPr>
        <p:blipFill>
          <a:blip r:embed="rId3" cstate="print"/>
          <a:srcRect l="69909" t="17664" r="11652" b="44729"/>
          <a:stretch>
            <a:fillRect/>
          </a:stretch>
        </p:blipFill>
        <p:spPr bwMode="auto">
          <a:xfrm>
            <a:off x="6228184" y="5157192"/>
            <a:ext cx="10953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Иллюстрации профессии для детей"/>
          <p:cNvPicPr/>
          <p:nvPr/>
        </p:nvPicPr>
        <p:blipFill>
          <a:blip r:embed="rId3" cstate="print"/>
          <a:srcRect l="69909" t="59544" r="11652" b="3989"/>
          <a:stretch>
            <a:fillRect/>
          </a:stretch>
        </p:blipFill>
        <p:spPr bwMode="auto">
          <a:xfrm>
            <a:off x="3923928" y="5157192"/>
            <a:ext cx="1095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979712" y="519074"/>
            <a:ext cx="6696744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kumimoji="0" lang="ru-RU" sz="2000" b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79512" y="1569357"/>
            <a:ext cx="8712968" cy="50167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520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Поиск и изучение справочной, методической и художественной литературы, произведений устного народного творчества (стихи, загадки, пословицы, поговорки, скороговорки) о труде и профессиях.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520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Диагностика уровня знаний у детей о людях разных профессиях и орудиях их труда.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520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информационной базы (Разработать план мероприятий, подобрать методическое сопровождение по ранней профориентации детей дошкольного возраста 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мире профессий, отобрать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медиаресурсы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видеофильмы по теме проекта).</a:t>
            </a:r>
            <a:endParaRPr lang="ru-RU" sz="20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>
                <a:tab pos="5207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Создание условий для активной самостоятельной, творческой, игровой деятельности детей, которые бы способствовали формированию представлений о мире профессий (обогащение развивающей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предметно­пространственной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среды- покупка и изготовление предметов, атрибутов, костюмов к сюжетно-ролевым играм, необходимого наглядно-демонстрационного и дидактического материала по теме «Профессии, орудия труда, инструменты», создание картотек игр и упражнений);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1051398"/>
            <a:ext cx="91440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ru-RU" sz="2000" i="1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(</a:t>
            </a:r>
            <a:r>
              <a:rPr kumimoji="0" lang="ru-RU" sz="2000" b="0" i="1" u="sng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Поисково­аналитический</a:t>
            </a:r>
            <a:r>
              <a:rPr kumimoji="0" lang="ru-RU" sz="2000" b="0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).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043608" y="449199"/>
            <a:ext cx="4896544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этап</a:t>
            </a:r>
            <a:r>
              <a:rPr lang="ru-RU" sz="2000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u="sng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Организационный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39552" y="891005"/>
            <a:ext cx="8208912" cy="5940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Введение детей в ход проекта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игровую ситуация с формулировкой проблемы.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Детям приходит письмо от Незнайки, который не знает, кем хотел бы быть и помочь ему найти ответ на вопрос: «Какая профессия - самая важная, главная, без которой мы не смогли бы ни за что обойтись?» Прочитав письмо от Незнайки, дать возможность высказаться каждому ребёнку.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ourier New" pitchFamily="49" charset="0"/>
              <a:cs typeface="Times New Roman" pitchFamily="18" charset="0"/>
            </a:endParaRPr>
          </a:p>
          <a:p>
            <a:pPr lvl="0"/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Постановка 3-х вопросов: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/>
              <a:t>Что </a:t>
            </a:r>
            <a:r>
              <a:rPr lang="ru-RU" sz="2000" dirty="0" smtClean="0"/>
              <a:t>мы знаем о профессиях?</a:t>
            </a:r>
          </a:p>
          <a:p>
            <a:pPr lvl="0"/>
            <a:r>
              <a:rPr lang="ru-RU" sz="2000" dirty="0" smtClean="0"/>
              <a:t>- Какая </a:t>
            </a:r>
            <a:r>
              <a:rPr lang="ru-RU" sz="2000" dirty="0" smtClean="0"/>
              <a:t>профессия самая главная?</a:t>
            </a:r>
          </a:p>
          <a:p>
            <a:pPr lvl="0"/>
            <a:r>
              <a:rPr lang="ru-RU" sz="2000" dirty="0" smtClean="0"/>
              <a:t>- Что </a:t>
            </a:r>
            <a:r>
              <a:rPr lang="ru-RU" sz="2000" dirty="0" smtClean="0"/>
              <a:t>нужно делать, чтобы узнать это?</a:t>
            </a:r>
          </a:p>
          <a:p>
            <a:r>
              <a:rPr lang="ru-RU" sz="2000" dirty="0" smtClean="0"/>
              <a:t>Постепенно целенаправленно составить с детьми план совместной деятельности для того, чтобы выяснить, какая профессия самая важная.</a:t>
            </a:r>
          </a:p>
          <a:p>
            <a:r>
              <a:rPr lang="ru-RU" sz="2000" u="sng" dirty="0" smtClean="0"/>
              <a:t>План действий:</a:t>
            </a:r>
          </a:p>
          <a:p>
            <a:r>
              <a:rPr lang="ru-RU" sz="2000" dirty="0" smtClean="0"/>
              <a:t>- Обратиться за помощью к взрослым;</a:t>
            </a:r>
          </a:p>
          <a:p>
            <a:r>
              <a:rPr lang="ru-RU" sz="2000" dirty="0" smtClean="0"/>
              <a:t>- Найти информацию в книгах; </a:t>
            </a:r>
          </a:p>
          <a:p>
            <a:r>
              <a:rPr lang="ru-RU" sz="2000" dirty="0" smtClean="0"/>
              <a:t>- Научиться играть в различные игры по ознакомлению с профессиями.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этап. 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 (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формирующий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реализация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91264" cy="4911824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dirty="0" smtClean="0"/>
              <a:t>- Взаимодействие </a:t>
            </a:r>
            <a:r>
              <a:rPr lang="ru-RU" sz="2000" dirty="0" smtClean="0"/>
              <a:t>с педагогами ДОУ</a:t>
            </a:r>
          </a:p>
          <a:p>
            <a:pPr lvl="0">
              <a:buNone/>
            </a:pPr>
            <a:r>
              <a:rPr lang="ru-RU" sz="2000" dirty="0" smtClean="0"/>
              <a:t>-Взаимодействие </a:t>
            </a:r>
            <a:r>
              <a:rPr lang="ru-RU" sz="2000" dirty="0" smtClean="0"/>
              <a:t>с социальными партнёрами: </a:t>
            </a:r>
            <a:endParaRPr lang="ru-RU" sz="2000" dirty="0" smtClean="0"/>
          </a:p>
          <a:p>
            <a:pPr lvl="0">
              <a:buNone/>
            </a:pPr>
            <a:r>
              <a:rPr lang="ru-RU" sz="2000" dirty="0" smtClean="0"/>
              <a:t>*</a:t>
            </a:r>
            <a:r>
              <a:rPr lang="ru-RU" sz="2000" dirty="0" smtClean="0"/>
              <a:t>Школа</a:t>
            </a:r>
            <a:r>
              <a:rPr lang="ru-RU" sz="2000" dirty="0" smtClean="0"/>
              <a:t>;</a:t>
            </a:r>
          </a:p>
          <a:p>
            <a:pPr>
              <a:buNone/>
            </a:pPr>
            <a:r>
              <a:rPr lang="ru-RU" sz="2000" dirty="0" smtClean="0"/>
              <a:t>*</a:t>
            </a:r>
            <a:r>
              <a:rPr lang="ru-RU" sz="2000" dirty="0" smtClean="0"/>
              <a:t>Представитель </a:t>
            </a:r>
            <a:r>
              <a:rPr lang="ru-RU" sz="2000" dirty="0" smtClean="0"/>
              <a:t>ГИБДД;</a:t>
            </a:r>
          </a:p>
          <a:p>
            <a:pPr lvl="0">
              <a:buNone/>
            </a:pPr>
            <a:r>
              <a:rPr lang="ru-RU" sz="2000" dirty="0" smtClean="0"/>
              <a:t>*</a:t>
            </a:r>
            <a:r>
              <a:rPr lang="ru-RU" sz="2000" dirty="0" smtClean="0"/>
              <a:t>Библиотека</a:t>
            </a:r>
            <a:r>
              <a:rPr lang="ru-RU" sz="2000" dirty="0" smtClean="0"/>
              <a:t>;</a:t>
            </a:r>
          </a:p>
          <a:p>
            <a:pPr lvl="0">
              <a:buNone/>
            </a:pPr>
            <a:r>
              <a:rPr lang="ru-RU" sz="2000" dirty="0" smtClean="0"/>
              <a:t>*Встреча </a:t>
            </a:r>
            <a:r>
              <a:rPr lang="ru-RU" sz="2000" dirty="0" smtClean="0"/>
              <a:t>с врачом из </a:t>
            </a:r>
            <a:r>
              <a:rPr lang="ru-RU" sz="2000" dirty="0" smtClean="0"/>
              <a:t>поликлиники.</a:t>
            </a:r>
            <a:endParaRPr lang="ru-RU" sz="2000" dirty="0" smtClean="0"/>
          </a:p>
          <a:p>
            <a:pPr lvl="0">
              <a:buNone/>
            </a:pPr>
            <a:r>
              <a:rPr lang="ru-RU" sz="2000" dirty="0" smtClean="0"/>
              <a:t>- Взаимодействие </a:t>
            </a:r>
            <a:r>
              <a:rPr lang="ru-RU" sz="2000" dirty="0" smtClean="0"/>
              <a:t>с родителями</a:t>
            </a:r>
          </a:p>
          <a:p>
            <a:pPr>
              <a:buNone/>
            </a:pPr>
            <a:r>
              <a:rPr lang="ru-RU" sz="2000" dirty="0" smtClean="0"/>
              <a:t>- Взаимодействие </a:t>
            </a:r>
            <a:r>
              <a:rPr lang="ru-RU" sz="2000" dirty="0" smtClean="0"/>
              <a:t>с детьми.</a:t>
            </a:r>
            <a:endParaRPr lang="ru-RU" sz="2000" dirty="0"/>
          </a:p>
        </p:txBody>
      </p:sp>
      <p:pic>
        <p:nvPicPr>
          <p:cNvPr id="4" name="Рисунок 3" descr="https://heaps.top/uploads/posts/2022-01/1641947011_23-damion-club-p-fon-dlya-prezentatsii-detyam-o-professiyak-24.jpg"/>
          <p:cNvPicPr/>
          <p:nvPr/>
        </p:nvPicPr>
        <p:blipFill>
          <a:blip r:embed="rId2" cstate="print"/>
          <a:srcRect l="50508" t="41854" r="29770"/>
          <a:stretch>
            <a:fillRect/>
          </a:stretch>
        </p:blipFill>
        <p:spPr bwMode="auto">
          <a:xfrm>
            <a:off x="7236296" y="4221088"/>
            <a:ext cx="180020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ллюстрации профессии для детей"/>
          <p:cNvPicPr/>
          <p:nvPr/>
        </p:nvPicPr>
        <p:blipFill>
          <a:blip r:embed="rId3" cstate="print"/>
          <a:srcRect l="16195" r="68208" b="59544"/>
          <a:stretch>
            <a:fillRect/>
          </a:stretch>
        </p:blipFill>
        <p:spPr bwMode="auto">
          <a:xfrm>
            <a:off x="611560" y="4437112"/>
            <a:ext cx="1224136" cy="176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Заключительный </a:t>
            </a: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(итоговый</a:t>
            </a:r>
            <a:r>
              <a:rPr lang="ru-R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Обобщение полученного опыта:</a:t>
            </a:r>
          </a:p>
          <a:p>
            <a:pPr lvl="0">
              <a:buNone/>
            </a:pPr>
            <a:r>
              <a:rPr lang="ru-RU" sz="2000" dirty="0" smtClean="0"/>
              <a:t>1. Итоговое </a:t>
            </a:r>
            <a:r>
              <a:rPr lang="ru-RU" sz="2000" dirty="0" smtClean="0"/>
              <a:t>мероприятие (досуг «Город мастеров»)</a:t>
            </a:r>
          </a:p>
          <a:p>
            <a:pPr lvl="0">
              <a:buNone/>
            </a:pPr>
            <a:r>
              <a:rPr lang="ru-RU" sz="2000" dirty="0" smtClean="0"/>
              <a:t>2.Продукты </a:t>
            </a:r>
            <a:r>
              <a:rPr lang="ru-RU" sz="2000" dirty="0" smtClean="0"/>
              <a:t>проекта</a:t>
            </a:r>
          </a:p>
          <a:p>
            <a:pPr lvl="0">
              <a:buNone/>
            </a:pPr>
            <a:r>
              <a:rPr lang="ru-RU" sz="2000" dirty="0" smtClean="0"/>
              <a:t>3.Диагностика</a:t>
            </a:r>
            <a:r>
              <a:rPr lang="ru-RU" sz="2000" dirty="0" smtClean="0"/>
              <a:t>. Обработка результатов по реализации проекта.</a:t>
            </a:r>
          </a:p>
          <a:p>
            <a:pPr>
              <a:buNone/>
            </a:pPr>
            <a:r>
              <a:rPr lang="ru-RU" sz="2000" dirty="0" smtClean="0"/>
              <a:t>4.Презентация </a:t>
            </a:r>
            <a:r>
              <a:rPr lang="ru-RU" sz="2000" dirty="0" smtClean="0"/>
              <a:t>проекта родителям, коллегам.</a:t>
            </a:r>
            <a:endParaRPr lang="ru-RU" sz="2000" dirty="0"/>
          </a:p>
        </p:txBody>
      </p:sp>
      <p:pic>
        <p:nvPicPr>
          <p:cNvPr id="4" name="Рисунок 3" descr="Иллюстрации профессии для детей"/>
          <p:cNvPicPr/>
          <p:nvPr/>
        </p:nvPicPr>
        <p:blipFill>
          <a:blip r:embed="rId2" cstate="print"/>
          <a:srcRect l="69909" t="59544" r="11652" b="3989"/>
          <a:stretch>
            <a:fillRect/>
          </a:stretch>
        </p:blipFill>
        <p:spPr bwMode="auto">
          <a:xfrm>
            <a:off x="611560" y="4077072"/>
            <a:ext cx="1512168" cy="20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ллюстрации профессии для детей"/>
          <p:cNvPicPr/>
          <p:nvPr/>
        </p:nvPicPr>
        <p:blipFill>
          <a:blip r:embed="rId2" cstate="print"/>
          <a:srcRect l="69909" t="17664" r="11652" b="44729"/>
          <a:stretch>
            <a:fillRect/>
          </a:stretch>
        </p:blipFill>
        <p:spPr bwMode="auto">
          <a:xfrm>
            <a:off x="7092280" y="4365104"/>
            <a:ext cx="1383407" cy="16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Взаимодействие с </a:t>
            </a:r>
            <a:r>
              <a:rPr lang="ru-RU" b="1" dirty="0" smtClean="0"/>
              <a:t>родителями.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Цель: </a:t>
            </a:r>
            <a:r>
              <a:rPr lang="ru-RU" dirty="0" smtClean="0"/>
              <a:t>Познакомить родителей с их ролью в ранней профориентации детей и задачами.</a:t>
            </a:r>
          </a:p>
          <a:p>
            <a:pPr algn="ctr">
              <a:buNone/>
            </a:pPr>
            <a:r>
              <a:rPr lang="ru-RU" b="1" dirty="0" smtClean="0"/>
              <a:t>Формы и методы взаимодействия с </a:t>
            </a:r>
            <a:r>
              <a:rPr lang="ru-RU" b="1" dirty="0" smtClean="0"/>
              <a:t>семьёй.</a:t>
            </a:r>
            <a:endParaRPr lang="ru-RU" b="1" dirty="0" smtClean="0"/>
          </a:p>
          <a:p>
            <a:pPr lvl="0">
              <a:buNone/>
            </a:pPr>
            <a:r>
              <a:rPr lang="ru-RU" dirty="0" smtClean="0"/>
              <a:t> - Родительские собрание </a:t>
            </a:r>
            <a:r>
              <a:rPr lang="ru-RU" dirty="0" smtClean="0"/>
              <a:t>: «Ранняя профориентация детей в дошкольном образовании</a:t>
            </a:r>
            <a:r>
              <a:rPr lang="ru-RU" dirty="0" smtClean="0"/>
              <a:t>».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Целью </a:t>
            </a:r>
            <a:r>
              <a:rPr lang="ru-RU" dirty="0" smtClean="0"/>
              <a:t>данной формы работы является включение родителей в проектную деятельность (активизация внимания родителей на огромное воспитывающее значение знакомства, ребенка с их трудом. Знакомство с целью и задачами проекта, оказание родителями помощи в пополнении </a:t>
            </a:r>
            <a:r>
              <a:rPr lang="ru-RU" dirty="0" err="1" smtClean="0"/>
              <a:t>предметно­развивающей</a:t>
            </a:r>
            <a:r>
              <a:rPr lang="ru-RU" dirty="0" smtClean="0"/>
              <a:t> среды, участие в совместном создании родителями и детьми познавательной </a:t>
            </a:r>
            <a:r>
              <a:rPr lang="ru-RU" b="1" dirty="0" smtClean="0"/>
              <a:t>книги «Калейдоскоп профессий»).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-  </a:t>
            </a:r>
            <a:r>
              <a:rPr lang="ru-RU" u="sng" dirty="0" smtClean="0"/>
              <a:t>Консультации </a:t>
            </a:r>
            <a:r>
              <a:rPr lang="ru-RU" dirty="0" smtClean="0"/>
              <a:t>«Знакомство детей с профессиями», Сюжетно-ролевая игра в жизни ребёнка» и др.</a:t>
            </a:r>
          </a:p>
          <a:p>
            <a:pPr lvl="0">
              <a:buNone/>
            </a:pPr>
            <a:r>
              <a:rPr lang="ru-RU" dirty="0" smtClean="0"/>
              <a:t>-  </a:t>
            </a:r>
            <a:r>
              <a:rPr lang="ru-RU" dirty="0" smtClean="0"/>
              <a:t>Памятки для родителей «Профессии в моей семье».</a:t>
            </a:r>
          </a:p>
          <a:p>
            <a:pPr lvl="0">
              <a:buNone/>
            </a:pPr>
            <a:r>
              <a:rPr lang="ru-RU" dirty="0" smtClean="0"/>
              <a:t>- Развлечение </a:t>
            </a:r>
            <a:r>
              <a:rPr lang="ru-RU" dirty="0" smtClean="0"/>
              <a:t>«Мамы всякие нужны, мамы всякие важны» и др.</a:t>
            </a:r>
          </a:p>
          <a:p>
            <a:pPr lvl="0">
              <a:buNone/>
            </a:pPr>
            <a:r>
              <a:rPr lang="ru-RU" dirty="0" smtClean="0"/>
              <a:t>-  </a:t>
            </a:r>
            <a:r>
              <a:rPr lang="ru-RU" dirty="0" smtClean="0"/>
              <a:t>Оформление информационного стенда для родителей по лексическим темам проекта.</a:t>
            </a:r>
          </a:p>
          <a:p>
            <a:pPr>
              <a:buNone/>
            </a:pPr>
            <a:r>
              <a:rPr lang="ru-RU" dirty="0" smtClean="0"/>
              <a:t>- Театрализованное представление «Необычные приключения».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95536" y="626186"/>
            <a:ext cx="8424936" cy="59400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Взаимодействие с детьми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Формы организации: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Работа над проектом осуществлялась: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 совместной деятельности (во время организованной образовательной деятельности, в ходе режимных моментов);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в самостоятельной деятельности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Через различные виды детской деятельности, используя многообразные формы и методы: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Игровая деятельность;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ООД воспитателей и КОД учителя-логопеда;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Проектная деятельность - «Мы снимаем кино», «Хочу всё знать»;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Познавательно-исследовательская</a:t>
            </a:r>
            <a:r>
              <a:rPr kumimoji="0" lang="ru-RU" sz="2000" b="0" i="0" u="none" strike="noStrike" cap="none" normalizeH="0" baseline="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деятельность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Художественно-творческая деятельность;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Коммуникативная деятельность (Целевые прогулки и экскурсии; Наблюдения за трудом взрослых; Беседы, Интервьюирование «Моя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будущая профессия», встречи с интересными людьми)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Совместная трудовая деятельность взрослого и ребенка, организация трудовых действий;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Двигательная деятельность.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921081"/>
            <a:ext cx="9144000" cy="34470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Продукты проектной деятельности: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Выставка рисунков «Кем быть?»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Фото выставки «Мамы всякие нужны, мамы всякие важны», «Папа на работе».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Книга-альбом «Калейдоскоп профессий»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Картотека дидактических игр.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Картотека стихов, пословиц, загадок,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чистоговорок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Лэпбук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«Профессия- пожарный», «Город мастеров».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Театрализованная деятельность детей «Кем быть».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Развлечение «Путешествие в страну дорожных знаков»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 Атрибуты для сюжетно-ролевых игр «Ателье», «Парикмахерская», «ГИБДД».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20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14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ллюстрации профессии для детей"/>
          <p:cNvPicPr/>
          <p:nvPr/>
        </p:nvPicPr>
        <p:blipFill>
          <a:blip r:embed="rId2" cstate="print"/>
          <a:srcRect l="16355" t="50427" r="68252" b="14245"/>
          <a:stretch>
            <a:fillRect/>
          </a:stretch>
        </p:blipFill>
        <p:spPr bwMode="auto">
          <a:xfrm>
            <a:off x="1475656" y="5085184"/>
            <a:ext cx="1296144" cy="146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heaps.top/uploads/posts/2022-01/1641947011_23-damion-club-p-fon-dlya-prezentatsii-detyam-o-professiyak-24.jpg"/>
          <p:cNvPicPr/>
          <p:nvPr/>
        </p:nvPicPr>
        <p:blipFill>
          <a:blip r:embed="rId3" cstate="print"/>
          <a:srcRect l="50508" t="3897" r="29770" b="9950"/>
          <a:stretch>
            <a:fillRect/>
          </a:stretch>
        </p:blipFill>
        <p:spPr bwMode="auto">
          <a:xfrm>
            <a:off x="179512" y="3645024"/>
            <a:ext cx="117157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heaps.top/uploads/posts/2022-01/1641947011_23-damion-club-p-fon-dlya-prezentatsii-detyam-o-professiyak-24.jpg"/>
          <p:cNvPicPr/>
          <p:nvPr/>
        </p:nvPicPr>
        <p:blipFill>
          <a:blip r:embed="rId3" cstate="print"/>
          <a:srcRect l="33672" t="11966" r="50454"/>
          <a:stretch>
            <a:fillRect/>
          </a:stretch>
        </p:blipFill>
        <p:spPr bwMode="auto">
          <a:xfrm>
            <a:off x="8028385" y="3717033"/>
            <a:ext cx="11156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ллюстрации профессии для детей"/>
          <p:cNvPicPr/>
          <p:nvPr/>
        </p:nvPicPr>
        <p:blipFill>
          <a:blip r:embed="rId2" cstate="print"/>
          <a:srcRect l="16195" r="68208" b="59544"/>
          <a:stretch>
            <a:fillRect/>
          </a:stretch>
        </p:blipFill>
        <p:spPr bwMode="auto">
          <a:xfrm>
            <a:off x="3563888" y="5301208"/>
            <a:ext cx="9271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Иллюстрации профессии для детей"/>
          <p:cNvPicPr/>
          <p:nvPr/>
        </p:nvPicPr>
        <p:blipFill>
          <a:blip r:embed="rId2" cstate="print"/>
          <a:srcRect l="69909" t="59544" r="11652" b="3989"/>
          <a:stretch>
            <a:fillRect/>
          </a:stretch>
        </p:blipFill>
        <p:spPr bwMode="auto">
          <a:xfrm>
            <a:off x="4788024" y="5445224"/>
            <a:ext cx="10953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Иллюстрации профессии для детей"/>
          <p:cNvPicPr/>
          <p:nvPr/>
        </p:nvPicPr>
        <p:blipFill>
          <a:blip r:embed="rId2" cstate="print"/>
          <a:srcRect l="69909" t="17664" r="11652" b="44729"/>
          <a:stretch>
            <a:fillRect/>
          </a:stretch>
        </p:blipFill>
        <p:spPr bwMode="auto">
          <a:xfrm>
            <a:off x="6372200" y="5445224"/>
            <a:ext cx="10953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9552" y="775266"/>
            <a:ext cx="8064896" cy="2862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проекта: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смешанный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(информационно-познавательный, творчески- игровой),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групповой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Продолжительность: долгосрочный (8 месяцев)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15.09.2020 г.- по15.05.2021 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подготовительной группы «Колокольчик», воспитатели, учитель-логопед, родители.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1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Театр\20190304_11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Театр\20190304_11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20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02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02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IMG-20190301-WA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Театр\IMG-20190301-WA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056244" cy="5544616"/>
          </a:xfrm>
          <a:prstGeom prst="rect">
            <a:avLst/>
          </a:prstGeom>
          <a:noFill/>
        </p:spPr>
      </p:pic>
      <p:pic>
        <p:nvPicPr>
          <p:cNvPr id="22531" name="Picture 3" descr="G:\Театр\IMG-20190301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137924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Театр\20190304_12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Театр\IMG-20190301-WA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618402" cy="4824536"/>
          </a:xfrm>
          <a:prstGeom prst="rect">
            <a:avLst/>
          </a:prstGeom>
          <a:noFill/>
        </p:spPr>
      </p:pic>
      <p:pic>
        <p:nvPicPr>
          <p:cNvPr id="23555" name="Picture 3" descr="G:\Театр\IMG-20190301-WA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299942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95536" y="969632"/>
            <a:ext cx="8280920" cy="560153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проекта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ФГОС ДО обеспечивает развитие личности, мотивации и способностей детей в различных видах деятельности, формирует позитивные установки к различным видам труда и творчества, поэтому в содержании образовательной деятельности особое внимание педагогических работников направлено на достижение целей и решение задач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социально­коммуникативного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Одной из важнейших составляющих начальной социализации ребенка является его профессиональное самоопределение - процесс сознательного и самостоятельного выбора своего профессионального пути.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того чтобы ребенок осознанно сделал выбор во взрослой жизни, его надо познакомить с максимальным количеством профессий, начиная с ближнего окружения, с профессий родителей и людей хорошо знакомых, чей труд дети наблюдают изо дня в день. В основном эта деятельность должна носить информационный характер (общее знакомство с миром профессий), а также включать совместное обсуждение мечты и опыта ребенка, приобретенного им в каких-то видах трудовой деятельности.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Театр\IMG-20190301-WA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0" y="1196752"/>
            <a:ext cx="4245936" cy="5661248"/>
          </a:xfrm>
          <a:prstGeom prst="rect">
            <a:avLst/>
          </a:prstGeom>
          <a:noFill/>
        </p:spPr>
      </p:pic>
      <p:pic>
        <p:nvPicPr>
          <p:cNvPr id="26627" name="Picture 3" descr="G:\Театр\IMG-20190301-WA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191930" cy="5589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Театр\IMG-20190301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32723"/>
            <a:ext cx="4443958" cy="5925277"/>
          </a:xfrm>
          <a:prstGeom prst="rect">
            <a:avLst/>
          </a:prstGeom>
          <a:noFill/>
        </p:spPr>
      </p:pic>
      <p:pic>
        <p:nvPicPr>
          <p:cNvPr id="27651" name="Picture 3" descr="G:\Театр\IMG-20190301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040" y="908720"/>
            <a:ext cx="4461960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Театр\20190304_102537(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011"/>
            <a:ext cx="4499992" cy="5999989"/>
          </a:xfrm>
          <a:prstGeom prst="rect">
            <a:avLst/>
          </a:prstGeom>
          <a:noFill/>
        </p:spPr>
      </p:pic>
      <p:pic>
        <p:nvPicPr>
          <p:cNvPr id="37891" name="Picture 3" descr="G:\Театр\20190304_10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908720"/>
            <a:ext cx="4299942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:\Театр\20190304_102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227934" cy="5637245"/>
          </a:xfrm>
          <a:prstGeom prst="rect">
            <a:avLst/>
          </a:prstGeom>
          <a:noFill/>
        </p:spPr>
      </p:pic>
      <p:pic>
        <p:nvPicPr>
          <p:cNvPr id="38915" name="Picture 3" descr="G:\Театр\20190304_102101(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245936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Театр\20190304_102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2/thumbs/1613642538_4-p-fon-dlya-prezentatsii-professii-dlya-detei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2276872"/>
            <a:ext cx="8085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897414"/>
            <a:ext cx="8280920" cy="501675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с ТНР - снижен познавательный интерес и ограничены знания, малый жизненный опыт. В ходе беседы с детьми это подтвердилось. Дети недостаточно ознакомлены с профессиями своих родителей. Они не знают место работы, название специальности, трудовые обязанности родителей. На вопрос «Кем работает твой папа?», можно услышать ответы: «Папа играет за компьютером», «Не знаю».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Таким образом, для того, чтобы расширить кругозор старших дошкольников о мире профессий и систематизировать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профориентационную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работу уже на этапе дошкольного возраста, был разработан педагогический проект «Все профессии важны- все профессии нужны». Но в работе детского сада имеются свои сложности в осуществлении развития интереса к труду взрослых: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Ограничены возможности наблюдения за трудом взрослых, значительная часть их труда протекает не на глазах у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отработана система ознакомления дошкольников с миром профессий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71600" y="686353"/>
            <a:ext cx="72008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изучения: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профессиональная деятельность взрослых.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39552" y="1193061"/>
            <a:ext cx="7992888" cy="37548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Этот проект сформирует у дошкольников представления о мире профессий через активизацию познавательного интереса к людям труда; и будет способствовать зарождению профессионально ориентированных интересов и склонностей у детей.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правильный выбор профессии определяет жизненный успех в дальнейшем.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предполагаем, что знакомство детей в дошкольном возрасте с миром профессий будет успешным, если будет проводиться планомерная, последовательная работа, включающая разнообразные методы и приёмы, а также взаимодействие всех участников образовательных отношений.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Иллюстрации профессии для детей"/>
          <p:cNvPicPr/>
          <p:nvPr/>
        </p:nvPicPr>
        <p:blipFill>
          <a:blip r:embed="rId2" cstate="print"/>
          <a:srcRect l="16195" r="68208" b="59544"/>
          <a:stretch>
            <a:fillRect/>
          </a:stretch>
        </p:blipFill>
        <p:spPr bwMode="auto">
          <a:xfrm>
            <a:off x="323528" y="4581128"/>
            <a:ext cx="1224136" cy="2120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heaps.top/uploads/posts/2022-01/1641947011_23-damion-club-p-fon-dlya-prezentatsii-detyam-o-professiyak-24.jpg"/>
          <p:cNvPicPr/>
          <p:nvPr/>
        </p:nvPicPr>
        <p:blipFill>
          <a:blip r:embed="rId3" cstate="print"/>
          <a:srcRect l="50508" t="43471" r="29770" b="9810"/>
          <a:stretch>
            <a:fillRect/>
          </a:stretch>
        </p:blipFill>
        <p:spPr bwMode="auto">
          <a:xfrm>
            <a:off x="7380312" y="4509120"/>
            <a:ext cx="1531615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11560" y="769639"/>
            <a:ext cx="7848872" cy="313932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Способствовать формированию у дошкольников представлений о мире профессий через активизацию познавательного интереса к людям труда;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Способствовать зарождению профессионально ориентированных интересов и склонностей у детей.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Коррекционная цель: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лексико-грамматических категорий и связной речи по теме «Профессии. Орудии труда."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s://heaps.top/uploads/posts/2022-01/1641947011_23-damion-club-p-fon-dlya-prezentatsii-detyam-o-professiyak-24.jpg"/>
          <p:cNvPicPr/>
          <p:nvPr/>
        </p:nvPicPr>
        <p:blipFill>
          <a:blip r:embed="rId2" cstate="print"/>
          <a:srcRect l="33672" t="55343" r="50454"/>
          <a:stretch>
            <a:fillRect/>
          </a:stretch>
        </p:blipFill>
        <p:spPr bwMode="auto">
          <a:xfrm>
            <a:off x="323528" y="4653136"/>
            <a:ext cx="1296144" cy="206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Иллюстрации профессии для детей"/>
          <p:cNvPicPr/>
          <p:nvPr/>
        </p:nvPicPr>
        <p:blipFill>
          <a:blip r:embed="rId3" cstate="print"/>
          <a:srcRect l="69909" t="17664" r="11652" b="44729"/>
          <a:stretch>
            <a:fillRect/>
          </a:stretch>
        </p:blipFill>
        <p:spPr bwMode="auto">
          <a:xfrm>
            <a:off x="7524328" y="5013176"/>
            <a:ext cx="1383407" cy="161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Иллюстрации профессии для детей"/>
          <p:cNvPicPr/>
          <p:nvPr/>
        </p:nvPicPr>
        <p:blipFill>
          <a:blip r:embed="rId3" cstate="print"/>
          <a:srcRect l="69909" t="59544" r="11652" b="3989"/>
          <a:stretch>
            <a:fillRect/>
          </a:stretch>
        </p:blipFill>
        <p:spPr bwMode="auto">
          <a:xfrm>
            <a:off x="3995936" y="5013176"/>
            <a:ext cx="1440160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39552" y="830369"/>
            <a:ext cx="259228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Речевое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развитие.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771800" y="471466"/>
            <a:ext cx="2952328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для детей: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0"/>
            <a:ext cx="6246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Обогащать </a:t>
            </a:r>
            <a:r>
              <a:rPr lang="ru-RU" dirty="0"/>
              <a:t>и активизировать слова, родовые понятия и видовые обобщения, связанные с темой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ru-RU" dirty="0" smtClean="0"/>
              <a:t> Совершенствовать </a:t>
            </a:r>
            <a:r>
              <a:rPr lang="ru-RU" dirty="0"/>
              <a:t>навыки по формированию звукопроизношения, связной речи и усвоению грамматических конструкций.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95536" y="2798952"/>
            <a:ext cx="338437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Познавательное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развитие.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140968"/>
            <a:ext cx="6462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Расширять </a:t>
            </a:r>
            <a:r>
              <a:rPr lang="ru-RU" dirty="0"/>
              <a:t>знания у детей о людях разных профессиях и орудиях их труда, показать значимость профессиональной деятельности взрослых для общества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ru-RU" dirty="0"/>
              <a:t> Развивать познавательную активность детей в процессе ознакомления с профессиями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ru-RU" dirty="0"/>
              <a:t>Учить детей самостоятельно искать информацию путем общения с родителями, сверстниками, окружающими, учить анализировать полученную информацию;</a:t>
            </a:r>
          </a:p>
        </p:txBody>
      </p:sp>
      <p:pic>
        <p:nvPicPr>
          <p:cNvPr id="7" name="Рисунок 6" descr="https://heaps.top/uploads/posts/2022-01/1641947011_23-damion-club-p-fon-dlya-prezentatsii-detyam-o-professiyak-24.jpg"/>
          <p:cNvPicPr/>
          <p:nvPr/>
        </p:nvPicPr>
        <p:blipFill>
          <a:blip r:embed="rId2" cstate="print"/>
          <a:srcRect l="50508" t="41854" r="29770"/>
          <a:stretch>
            <a:fillRect/>
          </a:stretch>
        </p:blipFill>
        <p:spPr bwMode="auto">
          <a:xfrm>
            <a:off x="7236296" y="4221088"/>
            <a:ext cx="180020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95536" y="620916"/>
            <a:ext cx="648072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Социально­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коммуникативное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ourier New" pitchFamily="49" charset="0"/>
                <a:cs typeface="Times New Roman" pitchFamily="18" charset="0"/>
              </a:rPr>
              <a:t>развитие.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80728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Прививать привычки здорового образа жизни как залог успешного будущего в дальнейшем самоопределении.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Объединить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детей и родителей в совместной познавательной и творческой проектной деятельности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формированию у ребёнка положительного отношения к труду, навыков самообслуживания, умению выполнять простые трудовые поручения;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у детей трудолюбие и чувство уважения к  труду взрослых.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Физическое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развитие.</a:t>
            </a:r>
            <a:r>
              <a:rPr lang="ru-RU" sz="2000" dirty="0" smtClean="0"/>
              <a:t> </a:t>
            </a:r>
          </a:p>
          <a:p>
            <a:pPr>
              <a:buFontTx/>
              <a:buChar char="-"/>
            </a:pPr>
            <a:r>
              <a:rPr lang="ru-RU" sz="2000" dirty="0" smtClean="0"/>
              <a:t>Развивать физические качества;</a:t>
            </a:r>
          </a:p>
          <a:p>
            <a:pPr>
              <a:buFontTx/>
              <a:buChar char="-"/>
            </a:pPr>
            <a:r>
              <a:rPr lang="ru-RU" sz="2000" dirty="0" smtClean="0"/>
              <a:t>Формировать основы безопасной жизнедеятельности в различных видах двигательной активности.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r>
              <a:rPr lang="ru-RU" sz="2000" b="1" dirty="0" smtClean="0"/>
              <a:t>Художественно­</a:t>
            </a:r>
            <a:r>
              <a:rPr lang="ru-RU" sz="2000" dirty="0" smtClean="0"/>
              <a:t> </a:t>
            </a:r>
            <a:r>
              <a:rPr lang="ru-RU" sz="2000" b="1" dirty="0" smtClean="0"/>
              <a:t>эстетическое</a:t>
            </a:r>
            <a:r>
              <a:rPr lang="ru-RU" sz="2000" dirty="0" smtClean="0"/>
              <a:t> </a:t>
            </a:r>
            <a:r>
              <a:rPr lang="ru-RU" sz="2000" b="1" dirty="0" smtClean="0"/>
              <a:t>развитие.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517232"/>
            <a:ext cx="8820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Развивать творческие способности и склонности детей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877272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Развивать чувство ритма по средствам музыкального сопровождение для мероприятий; (песни, игры, танцы).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Иллюстрации профессии для детей"/>
          <p:cNvPicPr/>
          <p:nvPr/>
        </p:nvPicPr>
        <p:blipFill>
          <a:blip r:embed="rId2" cstate="print"/>
          <a:srcRect l="69909" t="17664" r="11652" b="44729"/>
          <a:stretch>
            <a:fillRect/>
          </a:stretch>
        </p:blipFill>
        <p:spPr bwMode="auto">
          <a:xfrm>
            <a:off x="7380312" y="5013176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27584" y="1301885"/>
            <a:ext cx="7632848" cy="45858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родителей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Повышается интерес родителей к ценностям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личностно­ориентированного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Родители осознанно включаются в процесс, таким образом, обеспечивается возможность преемственного продолжения работы с ребёнком в домашних условиях.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Оптимизация детско-родительских отношений.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совместно с детьми в выставках и творческих конкурсах.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5. Создание атмосферы доверия, взаимопонимания и сотрудничества  со    всеми участниками образовательного процесса.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6.  Повышение уровня информированности родителей о деятельности ДО.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ллюстрации профессии для детей"/>
          <p:cNvPicPr/>
          <p:nvPr/>
        </p:nvPicPr>
        <p:blipFill>
          <a:blip r:embed="rId2" cstate="print"/>
          <a:srcRect l="16355" t="50427" r="68252" b="14245"/>
          <a:stretch>
            <a:fillRect/>
          </a:stretch>
        </p:blipFill>
        <p:spPr bwMode="auto">
          <a:xfrm>
            <a:off x="7308304" y="4581128"/>
            <a:ext cx="1584176" cy="19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</TotalTime>
  <Words>1556</Words>
  <Application>Microsoft Office PowerPoint</Application>
  <PresentationFormat>Экран (4:3)</PresentationFormat>
  <Paragraphs>134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III этап.  Основной  (формирующий, реализация проекта)</vt:lpstr>
      <vt:lpstr>IV этап. Заключительный (итоговый)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17</cp:revision>
  <dcterms:created xsi:type="dcterms:W3CDTF">2023-12-03T15:12:15Z</dcterms:created>
  <dcterms:modified xsi:type="dcterms:W3CDTF">2023-12-03T17:51:52Z</dcterms:modified>
</cp:coreProperties>
</file>