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5" autoAdjust="0"/>
  </p:normalViewPr>
  <p:slideViewPr>
    <p:cSldViewPr>
      <p:cViewPr varScale="1">
        <p:scale>
          <a:sx n="115" d="100"/>
          <a:sy n="115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DE5811-7390-48C0-BF7C-61D05C414242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61B669A-0BDC-4659-9663-242FA57C1E6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Обучение родителей технологиям нейропсихологической коррекции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выполнила учитель-логопед МБДОУ детский сад «</a:t>
            </a:r>
            <a:r>
              <a:rPr lang="ru-RU" dirty="0" err="1" smtClean="0"/>
              <a:t>Сулусчаан</a:t>
            </a:r>
            <a:r>
              <a:rPr lang="ru-RU" dirty="0" smtClean="0"/>
              <a:t>» </a:t>
            </a:r>
            <a:r>
              <a:rPr lang="ru-RU" dirty="0" err="1" smtClean="0"/>
              <a:t>с.Чинеке</a:t>
            </a:r>
            <a:r>
              <a:rPr lang="ru-RU" dirty="0" smtClean="0"/>
              <a:t> Вилюйского улуса Республики Саха (Якутия)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40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Нейроупражнения</a:t>
            </a:r>
            <a:endParaRPr lang="ru-RU" dirty="0"/>
          </a:p>
        </p:txBody>
      </p:sp>
      <p:pic>
        <p:nvPicPr>
          <p:cNvPr id="1026" name="Picture 2" descr="C:\Users\Admin\Downloads\IMG_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619" y="2377797"/>
            <a:ext cx="4203096" cy="34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IMG_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0012" y="2456892"/>
            <a:ext cx="403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3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Нейроупражнения</a:t>
            </a:r>
            <a:endParaRPr lang="ru-RU" dirty="0"/>
          </a:p>
        </p:txBody>
      </p:sp>
      <p:pic>
        <p:nvPicPr>
          <p:cNvPr id="2051" name="Picture 3" descr="C:\Users\Admin\Downloads\IMG_0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388" y="2204004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IMG_0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31604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</a:t>
            </a:r>
            <a:r>
              <a:rPr lang="ru-RU" dirty="0" smtClean="0"/>
              <a:t>-игры</a:t>
            </a:r>
            <a:endParaRPr lang="ru-RU" dirty="0"/>
          </a:p>
        </p:txBody>
      </p:sp>
      <p:pic>
        <p:nvPicPr>
          <p:cNvPr id="3074" name="Picture 2" descr="C:\Users\Admin\Downloads\IMG_7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092868" cy="37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IMG_7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32403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6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</a:t>
            </a:r>
            <a:r>
              <a:rPr lang="ru-RU" dirty="0" smtClean="0"/>
              <a:t>-игры</a:t>
            </a:r>
            <a:endParaRPr lang="ru-RU" dirty="0"/>
          </a:p>
        </p:txBody>
      </p:sp>
      <p:pic>
        <p:nvPicPr>
          <p:cNvPr id="1026" name="Picture 2" descr="C:\Users\Admin\Downloads\c6ea484a-83af-44a5-a3ec-dc87e96023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5"/>
            <a:ext cx="362933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999c48a3-cc54-43bf-a02f-92f6ab9c7d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0243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2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Нейрогимнастика</a:t>
            </a:r>
            <a:r>
              <a:rPr lang="ru-RU" dirty="0" smtClean="0"/>
              <a:t> и артикуляционная гимнастика</a:t>
            </a:r>
            <a:endParaRPr lang="ru-RU" dirty="0"/>
          </a:p>
        </p:txBody>
      </p:sp>
      <p:pic>
        <p:nvPicPr>
          <p:cNvPr id="2050" name="Picture 2" descr="C:\Users\Admin\Downloads\Framefeb-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7683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885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30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Обучение родителей технологиям нейропсихологической коррекции</vt:lpstr>
      <vt:lpstr>Нейроупражнения</vt:lpstr>
      <vt:lpstr>Нейроупражнения</vt:lpstr>
      <vt:lpstr>Нейро-игры</vt:lpstr>
      <vt:lpstr>Нейро-игры</vt:lpstr>
      <vt:lpstr>Нейрогимнастика и артикуляционная гимнастика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Нейроупражнения и нейрогимнастика в логопедической работе с детьми с ОНР</dc:title>
  <dc:creator>RePack by Diakov</dc:creator>
  <cp:lastModifiedBy>RePack by Diakov</cp:lastModifiedBy>
  <cp:revision>8</cp:revision>
  <dcterms:created xsi:type="dcterms:W3CDTF">2024-11-03T14:47:38Z</dcterms:created>
  <dcterms:modified xsi:type="dcterms:W3CDTF">2024-11-17T14:13:39Z</dcterms:modified>
</cp:coreProperties>
</file>