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60" r:id="rId6"/>
    <p:sldId id="261" r:id="rId7"/>
    <p:sldId id="265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33718-4AD4-425D-9B01-CBF95B66798E}">
          <p14:sldIdLst>
            <p14:sldId id="256"/>
            <p14:sldId id="263"/>
            <p14:sldId id="264"/>
            <p14:sldId id="259"/>
            <p14:sldId id="260"/>
            <p14:sldId id="261"/>
            <p14:sldId id="265"/>
            <p14:sldId id="266"/>
            <p14:sldId id="267"/>
            <p14:sldId id="262"/>
          </p14:sldIdLst>
        </p14:section>
        <p14:section name="Раздел без заголовка" id="{4C68742C-0A90-48A2-87AE-7EFF566FB5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F5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8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9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6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BB604-674E-42F6-88F5-6D4920F5AB3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43DA-62BE-4A62-B59C-D2A69F876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" y="1"/>
            <a:ext cx="11969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5279" y="477384"/>
            <a:ext cx="497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МКОУ «Могилевская СОШ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им.Н.У.Азизова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5279" y="53740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>
                <a:solidFill>
                  <a:srgbClr val="C00000"/>
                </a:solidFill>
                <a:latin typeface="YS Text"/>
              </a:rPr>
              <a:t>Учитель технологии:</a:t>
            </a:r>
          </a:p>
          <a:p>
            <a:pPr algn="r"/>
            <a:r>
              <a:rPr lang="ru-RU" sz="2800" dirty="0" err="1">
                <a:solidFill>
                  <a:srgbClr val="C00000"/>
                </a:solidFill>
                <a:latin typeface="YS Text"/>
              </a:rPr>
              <a:t>Магомедрасулов</a:t>
            </a:r>
            <a:r>
              <a:rPr lang="ru-RU" sz="2800" dirty="0">
                <a:solidFill>
                  <a:srgbClr val="C00000"/>
                </a:solidFill>
                <a:latin typeface="YS Text"/>
              </a:rPr>
              <a:t> А.А.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9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8" y="360306"/>
            <a:ext cx="10608326" cy="58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3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70" y="-11205"/>
            <a:ext cx="12066494" cy="68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261" y="616944"/>
            <a:ext cx="8533482" cy="11288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Столярное дело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712" y="1806766"/>
            <a:ext cx="6836883" cy="32795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-apple-system"/>
              </a:rPr>
              <a:t>     Столярное дело — это искусство и ремесло обработки дерева и создания из него различных изделий, таких как мебель, посуда, игрушки, украшения, строительные конструкции и другие. Столярное дело сопровождает человечество с самых древних времен, когда дерево было одним из основных материалов для выживания и развития. В этом посте мы расскажем вам о том, как столярное дело возникло и развивалось в разных странах и культурах, кто были самые известные мастера и какие произведения они создали, а также какие особенности имеют стили и техники обработки дерева в разные эпохи.</a:t>
            </a:r>
            <a:endParaRPr lang="ru-RU" dirty="0" smtClean="0"/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6"/>
          <a:stretch/>
        </p:blipFill>
        <p:spPr bwMode="auto">
          <a:xfrm>
            <a:off x="5871104" y="4476766"/>
            <a:ext cx="3801705" cy="2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0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79" y="204766"/>
            <a:ext cx="10702851" cy="665323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Древний Египет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Древний Египет считается одной из колыбелей столярного мастерства. Египтяне были первыми, кто изобрел токарный станок в 15 веке до нашей эры¹. Они также разработали различные технологии обработки и декорирования дерева, такие как склейка, </a:t>
            </a:r>
            <a:r>
              <a:rPr lang="ru-RU" sz="2400" dirty="0" err="1"/>
              <a:t>шпонирование</a:t>
            </a:r>
            <a:r>
              <a:rPr lang="ru-RU" sz="2400" dirty="0"/>
              <a:t>, инкрустация, резьба, окраска и лакировка. Египтяне использовали дерево для изготовления мебели, саркофагов, лодок, колесниц, дверей, окон, статуй и других предметов. Они завозили дерево из соседних стран, таких как Ливан, Нубия и Финикия, так как собственного леса у них было мало. Среди самых известных столярных изделий древнего Египта можно назвать трон фараона Тутанхамона, сделанный из дерева, покрытого золотом и инкрустированного полудрагоценными камнями, и деревянный корабль Хеопса, найденный у подножия его пирамиды.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40" y="4714737"/>
            <a:ext cx="3810244" cy="21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6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8" y="363556"/>
            <a:ext cx="10543141" cy="5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2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688" y="242371"/>
            <a:ext cx="5409283" cy="64999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Развитие столярного ремесла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6583" y="2765234"/>
            <a:ext cx="1685582" cy="15643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" y="1059288"/>
            <a:ext cx="10606066" cy="523134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710"/>
            <a:ext cx="10520190" cy="59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2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248" y="365126"/>
            <a:ext cx="10538551" cy="102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Древняя Греция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22" y="293511"/>
            <a:ext cx="10868377" cy="5817350"/>
          </a:xfr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Древняя Греция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035" y="962276"/>
            <a:ext cx="55401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-apple-system"/>
              </a:rPr>
              <a:t>Древняя Греция также внесла большой вклад в развитие столярного дела. Греки совершенствовали токарный станок, который использовали для изготовления колонн, ваз, чаш, столов и других изделий. Они также научились придавать дереву различные формы с помощью пара, который подавали под давлением через трубки. Греки использовали дерево для строительства домов, храмов, театров, стадионов, мостов и кораблей. Они также украшали дерево резьбой, росписью, металлическими накладками и другими способами. Среди самых знаменитых столярных изделий древней Греции можно назвать деревянную статую Зевса в Олимпии, считавшуюся одним из семи чудес света, и деревянный конь Троянский, который был использован для взятия Трои.</a:t>
            </a:r>
            <a:endParaRPr lang="ru-RU" dirty="0"/>
          </a:p>
        </p:txBody>
      </p:sp>
      <p:pic>
        <p:nvPicPr>
          <p:cNvPr id="5" name="Рисунок 4" descr="scale_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417" y="1535288"/>
            <a:ext cx="5159478" cy="39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4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34" y="42020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248" y="484742"/>
            <a:ext cx="10538552" cy="5692221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Древний Рим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5247" y="888268"/>
            <a:ext cx="59270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-apple-system"/>
              </a:rPr>
              <a:t>Древний Рим наследовал многое от древней Греции в области столярного дела, но также внес свои инновации. Римляне расширили ассортимент деревянных изделий, добавив к ним сундуки, шкафы, лари, скамьи, кровати, стулья, кресла, диваны и другие. Они также улучшили качество и долговечность дерева, применяя различные методы консервации, такие как смоление, пропитка, сушка и обжиг. Римляне использовали дерево не только для бытовых нужд, но и для военных. Они строили мощные военные корабли, осадные машины, мосты и дороги из дерева. Они также украшали дерево резьбой, росписью, золочением, серебрением и другими способами. Среди самых известных столярных изделий древнего Рима можно назвать деревянный мост </a:t>
            </a:r>
            <a:r>
              <a:rPr lang="ru-RU" b="0" i="0" dirty="0" err="1" smtClean="0">
                <a:effectLst/>
                <a:latin typeface="-apple-system"/>
              </a:rPr>
              <a:t>Фабриция</a:t>
            </a:r>
            <a:r>
              <a:rPr lang="ru-RU" b="0" i="0" dirty="0" smtClean="0">
                <a:effectLst/>
                <a:latin typeface="-apple-system"/>
              </a:rPr>
              <a:t>, который перекидывал Тибр, и деревянный амфитеатр Колизей, который вмещал до 50 тысяч зрителей.</a:t>
            </a:r>
            <a:br>
              <a:rPr lang="ru-RU" b="0" i="0" dirty="0" smtClean="0">
                <a:effectLst/>
                <a:latin typeface="-apple-system"/>
              </a:rPr>
            </a:br>
            <a:endParaRPr lang="ru-RU" dirty="0"/>
          </a:p>
        </p:txBody>
      </p:sp>
      <p:pic>
        <p:nvPicPr>
          <p:cNvPr id="5" name="Рисунок 4" descr="e8f38a6d362a7e053bdffa50c4b58a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57" y="3349129"/>
            <a:ext cx="4368107" cy="2666081"/>
          </a:xfrm>
          <a:prstGeom prst="rect">
            <a:avLst/>
          </a:prstGeom>
        </p:spPr>
      </p:pic>
      <p:pic>
        <p:nvPicPr>
          <p:cNvPr id="6" name="Рисунок 5" descr="a5886897b3e1810deed4e5d9f94a53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6669" y="848298"/>
            <a:ext cx="3613533" cy="22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3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862" y="40919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147" y="495760"/>
            <a:ext cx="10604653" cy="568120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 Средневековая  Европа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2424" y="970104"/>
            <a:ext cx="6503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-apple-system"/>
              </a:rPr>
              <a:t>Средневековая Европа пережила период застоя и регресса в области столярного дела после падения Римской империи. Дерево использовалось главным образом для строительства крепостей, замков, монастырей, церквей и соборов. Мебель была простой и грубой, без особых украшений. Только в позднее средневековье столярное дело начало восстанавливаться и развиваться. Появились новые виды мебели, такие как шкафы, комоды, бюро, секретеры, консоли и другие. Появились новые стили и направления в декоре дерева, такие как готика, ренессанс, барокко, рококо и другие. Появились новые технологии и инструменты для обработки дерева, такие как пила, ножовка, пила-лобзик, рубанок, сверло, паяльник и другие. Среди самых известных столярных изделий средневековой Европы можно назвать деревянный собор </a:t>
            </a:r>
            <a:r>
              <a:rPr lang="ru-RU" b="0" i="0" dirty="0" err="1" smtClean="0">
                <a:effectLst/>
                <a:latin typeface="-apple-system"/>
              </a:rPr>
              <a:t>Нотр</a:t>
            </a:r>
            <a:r>
              <a:rPr lang="ru-RU" b="0" i="0" dirty="0" smtClean="0">
                <a:effectLst/>
                <a:latin typeface="-apple-system"/>
              </a:rPr>
              <a:t>-Дам в Париже, деревянный алтарь в церкви Святого Якова в </a:t>
            </a:r>
            <a:r>
              <a:rPr lang="ru-RU" b="0" i="0" dirty="0" err="1" smtClean="0">
                <a:effectLst/>
                <a:latin typeface="-apple-system"/>
              </a:rPr>
              <a:t>Ростоке</a:t>
            </a:r>
            <a:r>
              <a:rPr lang="ru-RU" b="0" i="0" dirty="0" smtClean="0">
                <a:effectLst/>
                <a:latin typeface="-apple-system"/>
              </a:rPr>
              <a:t> и деревянный трон короля Артура в замке Винчестер.</a:t>
            </a:r>
            <a:endParaRPr lang="ru-RU" dirty="0"/>
          </a:p>
        </p:txBody>
      </p:sp>
      <p:pic>
        <p:nvPicPr>
          <p:cNvPr id="5" name="Рисунок 4" descr="2eb71b54baa2b6379f0f395f2cba0c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929" y="2952522"/>
            <a:ext cx="4125015" cy="31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5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535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Столярное дело </vt:lpstr>
      <vt:lpstr>Презентация PowerPoint</vt:lpstr>
      <vt:lpstr>Презентация PowerPoint</vt:lpstr>
      <vt:lpstr>Развитие столярного ремесла </vt:lpstr>
      <vt:lpstr>Презентация PowerPoint</vt:lpstr>
      <vt:lpstr>Древняя Греция</vt:lpstr>
      <vt:lpstr>0</vt:lpstr>
      <vt:lpstr>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</cp:lastModifiedBy>
  <cp:revision>12</cp:revision>
  <dcterms:created xsi:type="dcterms:W3CDTF">2024-11-14T22:53:47Z</dcterms:created>
  <dcterms:modified xsi:type="dcterms:W3CDTF">2024-11-15T10:58:37Z</dcterms:modified>
</cp:coreProperties>
</file>