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23" r:id="rId3"/>
    <p:sldId id="304" r:id="rId4"/>
    <p:sldId id="260" r:id="rId5"/>
    <p:sldId id="305" r:id="rId6"/>
    <p:sldId id="265" r:id="rId7"/>
    <p:sldId id="264" r:id="rId8"/>
    <p:sldId id="269" r:id="rId9"/>
    <p:sldId id="259" r:id="rId10"/>
    <p:sldId id="258" r:id="rId11"/>
    <p:sldId id="270" r:id="rId12"/>
    <p:sldId id="271" r:id="rId13"/>
    <p:sldId id="302" r:id="rId14"/>
    <p:sldId id="303" r:id="rId15"/>
    <p:sldId id="315" r:id="rId16"/>
    <p:sldId id="272" r:id="rId17"/>
    <p:sldId id="287" r:id="rId18"/>
    <p:sldId id="289" r:id="rId19"/>
    <p:sldId id="274" r:id="rId20"/>
    <p:sldId id="275" r:id="rId21"/>
    <p:sldId id="276" r:id="rId22"/>
    <p:sldId id="307" r:id="rId23"/>
    <p:sldId id="277" r:id="rId24"/>
    <p:sldId id="278" r:id="rId25"/>
    <p:sldId id="279" r:id="rId26"/>
    <p:sldId id="288" r:id="rId27"/>
    <p:sldId id="290" r:id="rId28"/>
    <p:sldId id="291" r:id="rId29"/>
    <p:sldId id="280" r:id="rId30"/>
    <p:sldId id="281" r:id="rId31"/>
    <p:sldId id="308" r:id="rId32"/>
    <p:sldId id="292" r:id="rId33"/>
    <p:sldId id="294" r:id="rId34"/>
    <p:sldId id="309" r:id="rId35"/>
    <p:sldId id="282" r:id="rId36"/>
    <p:sldId id="284" r:id="rId37"/>
    <p:sldId id="310" r:id="rId38"/>
    <p:sldId id="293" r:id="rId39"/>
    <p:sldId id="283" r:id="rId40"/>
    <p:sldId id="295" r:id="rId41"/>
    <p:sldId id="296" r:id="rId42"/>
    <p:sldId id="273" r:id="rId43"/>
    <p:sldId id="298" r:id="rId44"/>
    <p:sldId id="319" r:id="rId45"/>
    <p:sldId id="312" r:id="rId46"/>
    <p:sldId id="311" r:id="rId47"/>
    <p:sldId id="314" r:id="rId48"/>
    <p:sldId id="320" r:id="rId49"/>
    <p:sldId id="316" r:id="rId50"/>
    <p:sldId id="317" r:id="rId51"/>
    <p:sldId id="318" r:id="rId52"/>
    <p:sldId id="321" r:id="rId53"/>
    <p:sldId id="322" r:id="rId54"/>
    <p:sldId id="324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1D1BAD-6687-4BBB-B21A-BAA0AB6151D8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F44593-D4EE-4B1B-9BB8-A6A686C86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C5627-4DB2-4B92-8A59-A52665FF60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782D28-302D-4B47-B5AB-7AC79FDF44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AEBB37-3091-456A-90A8-287C779BE0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81EE00-4468-4289-9AC6-B635CFDD3F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DE0FB9-0DD2-4ACD-9B06-F43CF9440C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E2B94-4530-4907-872E-441C3BF918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A30CA3-AB44-4A53-B7AD-BE8937F32C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62F4B-08A9-4AFA-BD90-228C9003F5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009CF4-AB79-4487-8E64-B05DDDA36D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63777E-C791-4D1A-8AAF-33A0FDD7D8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50746-1C3D-47B5-B1D2-A211CEEB13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D7529B-404B-4EFE-B1CB-C35F9659167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DDC029-7BF1-40A3-8268-08D290E5C68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427ACE-A7A0-470C-BA56-27360F4F92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04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EBFB4-DC0B-41C1-A6F3-2CF0652822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24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C803CE-2E08-4815-8A6E-4DA7BCA2FC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019B39-01C6-4B55-A6FB-DD30703540D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7EB623-6C06-4A43-82AB-DF43D4E414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2A46C-1864-4E02-8685-87CCCE90D8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79E60E-14CE-4BA5-AFA0-BDAACB7D60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D5203C-474F-40B3-A457-69D4028C5F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F394B7-1431-4BF7-A265-0E8C85D8795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3B1650-7779-4088-A4A5-B302C4D32C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DFA70-D79F-4183-9998-5206A913FF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7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B02A36-8475-4C7C-B12D-F6C2AC8B76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25637-7875-4521-A52C-E6A3794E70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AE953-4610-430A-B6E0-331E39B9BD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DEE659-A139-4757-8DA5-2846F39034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A5A7E-F853-4212-A4AD-F62367B6F5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1AA0C1-85B3-4FC6-9C54-B38CEF7359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23C483-2DC0-4CA4-AD63-0101974E2E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A390EB-DC0C-4FAB-8D40-0E45583A74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52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3961DF-D22A-4796-A959-E40F2ACEEF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8D25E6-60F3-43E8-AF4C-A0747E872D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72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804590-8789-4307-97A8-9FF1B8E8F6B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993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7D715-F19A-4E78-99BC-CCC51A0B984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13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C32D09-0220-4D6F-BD07-12A421E1D1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42DD1E-3BF6-4F2E-914A-139841F83F7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0C33ED-C12F-4167-9EA6-35C1D071B5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75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019D61-7624-441E-ABDA-8EF2057131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095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62B89D-3512-4956-8DE6-BEF7D37156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16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9089F-B5D3-47A0-AFA2-CDC625655D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36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EA7334-444F-4B1A-BDA9-3368E873CC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57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D449B9-1E4E-4786-963C-0782C1936C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22A0CD-B596-43C2-9AB0-28CAD72290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77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72B0D6-3F64-4276-AFDF-98BDA99A9F0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198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6937FE-7F37-40D7-A53C-9C8B130721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218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DDCC5-A35B-4751-A5B7-7EBC31136B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A7C780-D989-4624-A574-28D2A5D282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8ECE98-D928-440E-9FF6-1ACE1EC9B2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D2A05-CF49-4EF0-8677-6BA4B4A644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D6FFF2-0413-4638-9ABC-044366BADD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C62A-0410-4D60-BB75-F7DF1378211D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91FA-B6A6-4E39-BC9D-A65F16827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BC27-64EB-4B23-A5BA-B79BFA99EEA5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4E34-EFDB-4408-82C4-E0B4126F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3BDE-61F6-4FC6-9226-DF88EA3EE3A1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B8BF-F473-4CB5-B7DC-BF88BE165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3D55-2F79-4F56-83B2-B54A730950F5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6E93-2FC3-40A5-BAD6-927A26BE1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FEDC-A770-454B-911C-1D8EC5541B3F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DD78-A935-4E4C-A14F-39C07454B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4A11-C0A2-4B0C-A7E5-EB8F415227B6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47B7-D263-4C04-9C6F-7A5E28073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463-E497-4CA1-A1BC-6AF88B22373D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8237-AA11-4AB2-82E2-4B92D8C28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543F-ED19-4A57-9877-C8BF4D0C18C2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64F7-AEE1-4648-8579-4601AFFA5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F1DF-D44A-4389-BFB4-4DD0795B3BEC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CAD5-FF5D-4641-9184-EA5E63E45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72E7-F33F-42F8-991C-D59FB01F464A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44DB-038F-4278-A3A8-14CA9637B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0060-5103-42F5-AF55-4A38012C86AC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17DB-54B2-4F9E-9CF1-FCAE8DB9F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FC7EF-4304-4F89-AC20-EAFD483A4A0A}" type="datetimeFigureOut">
              <a:rPr lang="ru-RU"/>
              <a:pPr>
                <a:defRPr/>
              </a:pPr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B1F901-4867-4D29-A7AD-DCBA3B3CC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74;&#1085;&#1077;&#1082;&#1083;&#1072;&#1089;&#1089;&#1085;&#1099;&#1077;%20&#1084;&#1077;&#1088;&#1086;&#1087;&#1088;&#1080;&#1103;&#1090;&#1080;&#1103;\&#1057;&#1094;&#1077;&#1085;&#1072;&#1088;&#1080;&#1080;\&#1044;&#1077;&#1085;&#1100;%20&#1085;&#1072;&#1088;&#1086;&#1076;&#1085;&#1086;&#1075;&#1086;%20&#1077;&#1076;&#1080;&#1085;&#1089;&#1090;&#1074;&#1072;\concerto1-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74;&#1085;&#1077;&#1082;&#1083;&#1072;&#1089;&#1089;&#1085;&#1099;&#1077;%20&#1084;&#1077;&#1088;&#1086;&#1087;&#1088;&#1080;&#1103;&#1090;&#1080;&#1103;\&#1057;&#1094;&#1077;&#1085;&#1072;&#1088;&#1080;&#1080;\&#1044;&#1077;&#1085;&#1100;%20&#1085;&#1072;&#1088;&#1086;&#1076;&#1085;&#1086;&#1075;&#1086;%20&#1077;&#1076;&#1080;&#1085;&#1089;&#1090;&#1074;&#1072;\3131377_738c5505e1d5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74;&#1085;&#1077;&#1082;&#1083;&#1072;&#1089;&#1089;&#1085;&#1099;&#1077;%20&#1084;&#1077;&#1088;&#1086;&#1087;&#1088;&#1080;&#1103;&#1090;&#1080;&#1103;\&#1057;&#1094;&#1077;&#1085;&#1072;&#1088;&#1080;&#1080;\&#1044;&#1077;&#1085;&#1100;%20&#1085;&#1072;&#1088;&#1086;&#1076;&#1085;&#1086;&#1075;&#1086;%20&#1077;&#1076;&#1080;&#1085;&#1089;&#1090;&#1074;&#1072;\_._._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74;&#1085;&#1077;&#1082;&#1083;&#1072;&#1089;&#1089;&#1085;&#1099;&#1077;%20&#1084;&#1077;&#1088;&#1086;&#1087;&#1088;&#1080;&#1103;&#1090;&#1080;&#1103;\&#1057;&#1094;&#1077;&#1085;&#1072;&#1088;&#1080;&#1080;\&#1044;&#1077;&#1085;&#1100;%20&#1085;&#1072;&#1088;&#1086;&#1076;&#1085;&#1086;&#1075;&#1086;%20&#1077;&#1076;&#1080;&#1085;&#1089;&#1090;&#1074;&#1072;\3186456_F.F.SHonSvoboda_grust__lyubov__schast_e....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74;&#1085;&#1077;&#1082;&#1083;&#1072;&#1089;&#1089;&#1085;&#1099;&#1077;%20&#1084;&#1077;&#1088;&#1086;&#1087;&#1088;&#1080;&#1103;&#1090;&#1080;&#1103;\&#1057;&#1094;&#1077;&#1085;&#1072;&#1088;&#1080;&#1080;\&#1044;&#1077;&#1085;&#1100;%20&#1085;&#1072;&#1088;&#1086;&#1076;&#1085;&#1086;&#1075;&#1086;%20&#1077;&#1076;&#1080;&#1085;&#1089;&#1090;&#1074;&#1072;\concerto1-1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&#1052;&#1086;&#1103;%20&#1084;&#1091;&#1079;&#1099;&#1082;&#1072;\&#1082;&#1083;&#1072;&#1089;&#1089;&#1080;&#1082;&#1072;\3186456_F.F.SHonSvoboda_grust__lyubov__schast_e.....mp3" TargetMode="Externa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87931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latin typeface="Book Antiqua" pitchFamily="18" charset="0"/>
                <a:ea typeface="Times New Roman" pitchFamily="18" charset="0"/>
                <a:cs typeface="Arial" charset="0"/>
              </a:rPr>
              <a:t>     Литературно-музыкальная композиция</a:t>
            </a:r>
          </a:p>
          <a:p>
            <a:pPr algn="ctr"/>
            <a:r>
              <a:rPr lang="ru-RU" sz="4800" b="1">
                <a:latin typeface="Calibri" pitchFamily="34" charset="0"/>
                <a:ea typeface="Times New Roman" pitchFamily="18" charset="0"/>
                <a:cs typeface="Arial" charset="0"/>
              </a:rPr>
              <a:t>«</a:t>
            </a:r>
            <a:r>
              <a:rPr lang="ru-RU" sz="4800" b="1">
                <a:latin typeface="Book Antiqua" pitchFamily="18" charset="0"/>
                <a:ea typeface="Times New Roman" pitchFamily="18" charset="0"/>
                <a:cs typeface="Arial CYR"/>
              </a:rPr>
              <a:t>России славные сыны»</a:t>
            </a:r>
            <a:endParaRPr lang="ru-RU" sz="4800"/>
          </a:p>
        </p:txBody>
      </p:sp>
      <p:pic>
        <p:nvPicPr>
          <p:cNvPr id="7" name="concerto1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01063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7" descr="i62ov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463"/>
            <a:ext cx="559752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Дмитрий Пожарский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9" descr="imgB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Book Antiqua" pitchFamily="18" charset="0"/>
              </a:rPr>
              <a:t>Минин  и  Пожарский во главе народного ополчения</a:t>
            </a:r>
          </a:p>
        </p:txBody>
      </p:sp>
    </p:spTree>
  </p:cSld>
  <p:clrMapOvr>
    <a:masterClrMapping/>
  </p:clrMapOvr>
  <p:transition advClick="0" advTm="17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 descr="news124_clip_image0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142875" y="41433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latin typeface="Bookman Old Style" pitchFamily="18" charset="0"/>
            </a:endParaRPr>
          </a:p>
          <a:p>
            <a:endParaRPr lang="ru-RU" sz="3600" b="1">
              <a:latin typeface="Bookman Old Style" pitchFamily="18" charset="0"/>
            </a:endParaRPr>
          </a:p>
          <a:p>
            <a:pPr algn="ctr"/>
            <a:r>
              <a:rPr lang="ru-RU" sz="3600" b="1">
                <a:latin typeface="Bookman Old Style" pitchFamily="18" charset="0"/>
              </a:rPr>
              <a:t>«Гражданину Минину и  князю Пожарскому  благодарная Россия»</a:t>
            </a:r>
          </a:p>
        </p:txBody>
      </p:sp>
    </p:spTree>
  </p:cSld>
  <p:clrMapOvr>
    <a:masterClrMapping/>
  </p:clrMapOvr>
  <p:transition advClick="0" advTm="1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1" descr="Сусани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0"/>
            <a:ext cx="55372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2428875" y="5500688"/>
            <a:ext cx="5357813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pPr algn="ctr"/>
            <a:r>
              <a:rPr lang="ru-RU" sz="4000" b="1">
                <a:latin typeface="Book Antiqua" pitchFamily="18" charset="0"/>
              </a:rPr>
              <a:t>Иван Сусанин</a:t>
            </a:r>
          </a:p>
        </p:txBody>
      </p:sp>
      <p:pic>
        <p:nvPicPr>
          <p:cNvPr id="4" name="3131377_738c5505e1d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29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1" descr="596px-Ivan_Susan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0"/>
            <a:ext cx="78581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1" descr="ivan_susanin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ван Сусани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25" y="17463"/>
            <a:ext cx="9882188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_._.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01063" y="6000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4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50699492_1257262461_edinstv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186456_F.F.SHonSvoboda_grust__lyubov__schast_e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29625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7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Александр Нев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0"/>
            <a:ext cx="50244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50" y="5643563"/>
            <a:ext cx="6715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Book Antiqua" pitchFamily="18" charset="0"/>
              </a:rPr>
              <a:t>Александр </a:t>
            </a:r>
            <a:r>
              <a:rPr lang="en-US" sz="4000" b="1">
                <a:latin typeface="Book Antiqua" pitchFamily="18" charset="0"/>
              </a:rPr>
              <a:t>       </a:t>
            </a:r>
            <a:r>
              <a:rPr lang="ru-RU" sz="4000" b="1">
                <a:latin typeface="Book Antiqua" pitchFamily="18" charset="0"/>
              </a:rPr>
              <a:t>Невский</a:t>
            </a:r>
          </a:p>
        </p:txBody>
      </p:sp>
      <p:pic>
        <p:nvPicPr>
          <p:cNvPr id="4" name="concerto1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393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B5BF2B-CA57-250B-5515-F9ABBB3DC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4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3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Ледовое побоищ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98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Прямоугольник 2"/>
          <p:cNvSpPr>
            <a:spLocks noChangeArrowheads="1"/>
          </p:cNvSpPr>
          <p:nvPr/>
        </p:nvSpPr>
        <p:spPr bwMode="auto">
          <a:xfrm>
            <a:off x="0" y="3105150"/>
            <a:ext cx="9358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latin typeface="Book Antiqua" pitchFamily="18" charset="0"/>
            </a:endParaRPr>
          </a:p>
          <a:p>
            <a:endParaRPr lang="ru-RU" sz="4000" b="1">
              <a:latin typeface="Book Antiqua" pitchFamily="18" charset="0"/>
            </a:endParaRPr>
          </a:p>
          <a:p>
            <a:endParaRPr lang="ru-RU" sz="4000" b="1">
              <a:latin typeface="Book Antiqua" pitchFamily="18" charset="0"/>
            </a:endParaRPr>
          </a:p>
          <a:p>
            <a:pPr algn="ctr"/>
            <a:endParaRPr lang="ru-RU" sz="4000" b="1">
              <a:solidFill>
                <a:srgbClr val="006600"/>
              </a:solidFill>
              <a:latin typeface="Book Antiqua" pitchFamily="18" charset="0"/>
            </a:endParaRPr>
          </a:p>
          <a:p>
            <a:pPr algn="ctr"/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«Кто с  мечом на русскую землю придёт, от меча и погибнет!</a:t>
            </a:r>
            <a:r>
              <a:rPr lang="ru-RU" sz="4000">
                <a:solidFill>
                  <a:srgbClr val="FF0000"/>
                </a:solidFill>
                <a:latin typeface="Book Antiqua" pitchFamily="18" charset="0"/>
              </a:rPr>
              <a:t>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ledovoe_poboische_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2738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3" descr="nevsk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868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214438" y="0"/>
            <a:ext cx="7715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Орден  Александра  Невского </a:t>
            </a:r>
          </a:p>
        </p:txBody>
      </p:sp>
    </p:spTree>
  </p:cSld>
  <p:clrMapOvr>
    <a:masterClrMapping/>
  </p:clrMapOvr>
  <p:transition advClick="0" advTm="2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Дмитрий Донс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-7938"/>
            <a:ext cx="53435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571625" y="5357813"/>
            <a:ext cx="62865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latin typeface="Book Antiqua" pitchFamily="18" charset="0"/>
            </a:endParaRPr>
          </a:p>
          <a:p>
            <a:pPr algn="ctr"/>
            <a:r>
              <a:rPr lang="ru-RU" sz="3600" b="1">
                <a:latin typeface="Book Antiqua" pitchFamily="18" charset="0"/>
              </a:rPr>
              <a:t>Дмитрий </a:t>
            </a:r>
            <a:r>
              <a:rPr lang="en-US" sz="3600" b="1">
                <a:latin typeface="Book Antiqua" pitchFamily="18" charset="0"/>
              </a:rPr>
              <a:t>       </a:t>
            </a:r>
            <a:r>
              <a:rPr lang="ru-RU" sz="3600" b="1">
                <a:latin typeface="Book Antiqua" pitchFamily="18" charset="0"/>
              </a:rPr>
              <a:t>Донской </a:t>
            </a:r>
          </a:p>
        </p:txBody>
      </p:sp>
    </p:spTree>
  </p:cSld>
  <p:clrMapOvr>
    <a:masterClrMapping/>
  </p:clrMapOvr>
  <p:transition advClick="0" advTm="2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Утро на куликовом пол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8050"/>
            <a:ext cx="9367838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TextBox 2"/>
          <p:cNvSpPr txBox="1">
            <a:spLocks noChangeArrowheads="1"/>
          </p:cNvSpPr>
          <p:nvPr/>
        </p:nvSpPr>
        <p:spPr bwMode="auto">
          <a:xfrm>
            <a:off x="928688" y="6215063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Book Antiqua" pitchFamily="18" charset="0"/>
              </a:rPr>
              <a:t>Куликовская битва 1380  год</a:t>
            </a:r>
          </a:p>
        </p:txBody>
      </p: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7" descr="%CA%E0%F0%F2%E8%ED%FB %C2%E0%F1%ED%E5%F6%EE%E2%E0 (3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713"/>
            <a:ext cx="9166225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3" descr="b6c8c39750e9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0"/>
            <a:ext cx="50006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ётр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4050" y="0"/>
            <a:ext cx="529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2428875" y="6072188"/>
            <a:ext cx="4929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Book Antiqua" pitchFamily="18" charset="0"/>
              </a:rPr>
              <a:t>Пётр  </a:t>
            </a:r>
            <a:r>
              <a:rPr lang="en-US" sz="4000" b="1">
                <a:latin typeface="Book Antiqua" pitchFamily="18" charset="0"/>
              </a:rPr>
              <a:t> </a:t>
            </a:r>
            <a:r>
              <a:rPr lang="ru-RU" sz="4000" b="1">
                <a:latin typeface="Book Antiqua" pitchFamily="18" charset="0"/>
              </a:rPr>
              <a:t>Первый </a:t>
            </a:r>
          </a:p>
        </p:txBody>
      </p:sp>
    </p:spTree>
  </p:cSld>
  <p:clrMapOvr>
    <a:masterClrMapping/>
  </p:clrMapOvr>
  <p:transition advClick="0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piter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4488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Полтавская би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36088" cy="71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Рисунок 4" descr="Суворов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7463"/>
            <a:ext cx="55610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TextBox 3"/>
          <p:cNvSpPr txBox="1">
            <a:spLocks noChangeArrowheads="1"/>
          </p:cNvSpPr>
          <p:nvPr/>
        </p:nvSpPr>
        <p:spPr bwMode="auto">
          <a:xfrm>
            <a:off x="1071563" y="5572125"/>
            <a:ext cx="742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3200" b="1">
                <a:latin typeface="Book Antiqua" pitchFamily="18" charset="0"/>
              </a:rPr>
              <a:t>Александр Васильевич Суворов</a:t>
            </a:r>
          </a:p>
        </p:txBody>
      </p:sp>
    </p:spTree>
  </p:cSld>
  <p:clrMapOvr>
    <a:masterClrMapping/>
  </p:clrMapOvr>
  <p:transition advClick="0" advTm="2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вид на Тхач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0"/>
            <a:ext cx="95726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Переход Суворова через Альпы  17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-30163"/>
            <a:ext cx="502761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Box 2"/>
          <p:cNvSpPr txBox="1">
            <a:spLocks noChangeArrowheads="1"/>
          </p:cNvSpPr>
          <p:nvPr/>
        </p:nvSpPr>
        <p:spPr bwMode="auto">
          <a:xfrm>
            <a:off x="714375" y="6143625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Book Antiqua" pitchFamily="18" charset="0"/>
              </a:rPr>
              <a:t>«Сам погибай , а товарища – выручай!»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суоров 3 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Box 2"/>
          <p:cNvSpPr txBox="1">
            <a:spLocks noChangeArrowheads="1"/>
          </p:cNvSpPr>
          <p:nvPr/>
        </p:nvSpPr>
        <p:spPr bwMode="auto">
          <a:xfrm>
            <a:off x="500063" y="500063"/>
            <a:ext cx="7929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Book Antiqua" pitchFamily="18" charset="0"/>
              </a:rPr>
              <a:t>         </a:t>
            </a:r>
            <a:r>
              <a:rPr lang="ru-RU" sz="3600" b="1">
                <a:solidFill>
                  <a:srgbClr val="FF0000"/>
                </a:solidFill>
                <a:latin typeface="Book Antiqua" pitchFamily="18" charset="0"/>
              </a:rPr>
              <a:t>Орден  </a:t>
            </a:r>
            <a:r>
              <a:rPr lang="en-US" sz="3600" b="1">
                <a:solidFill>
                  <a:srgbClr val="FF0000"/>
                </a:solidFill>
                <a:latin typeface="Book Antiqua" pitchFamily="18" charset="0"/>
              </a:rPr>
              <a:t>                  </a:t>
            </a:r>
            <a:r>
              <a:rPr lang="ru-RU" sz="3600" b="1">
                <a:solidFill>
                  <a:srgbClr val="FF0000"/>
                </a:solidFill>
                <a:latin typeface="Book Antiqua" pitchFamily="18" charset="0"/>
              </a:rPr>
              <a:t>Суворова</a:t>
            </a:r>
            <a:r>
              <a:rPr lang="ru-RU" sz="3600" b="1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ransition advClick="0" advTm="20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3" descr="адмирал Ушак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7463"/>
            <a:ext cx="4932362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extBox 4"/>
          <p:cNvSpPr txBox="1">
            <a:spLocks noChangeArrowheads="1"/>
          </p:cNvSpPr>
          <p:nvPr/>
        </p:nvSpPr>
        <p:spPr bwMode="auto">
          <a:xfrm>
            <a:off x="1285875" y="6072188"/>
            <a:ext cx="6929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Book Antiqua" pitchFamily="18" charset="0"/>
              </a:rPr>
              <a:t>Фёдор  Фёдорович Ушаков </a:t>
            </a:r>
          </a:p>
        </p:txBody>
      </p:sp>
    </p:spTree>
  </p:cSld>
  <p:clrMapOvr>
    <a:masterClrMapping/>
  </p:clrMapOvr>
  <p:transition advClick="0" advTm="13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3" descr="Ушаков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0"/>
            <a:ext cx="45878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ильм об Ушаков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63" y="17463"/>
            <a:ext cx="977106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derOfUshakov1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Рисунок 2" descr="ushako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9613" y="0"/>
            <a:ext cx="3354387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928688" y="285750"/>
            <a:ext cx="7215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Орден и медаль адмирала Ушакова</a:t>
            </a:r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33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0"/>
            <a:ext cx="54562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2"/>
          <p:cNvSpPr txBox="1">
            <a:spLocks noChangeArrowheads="1"/>
          </p:cNvSpPr>
          <p:nvPr/>
        </p:nvSpPr>
        <p:spPr bwMode="auto">
          <a:xfrm>
            <a:off x="1143000" y="6143625"/>
            <a:ext cx="728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Book Antiqua" pitchFamily="18" charset="0"/>
              </a:rPr>
              <a:t>Михаил Илларионович Кутузов</a:t>
            </a:r>
          </a:p>
        </p:txBody>
      </p:sp>
    </p:spTree>
  </p:cSld>
  <p:clrMapOvr>
    <a:masterClrMapping/>
  </p:clrMapOvr>
  <p:transition advClick="0" advTm="12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Бороди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03250"/>
            <a:ext cx="9336088" cy="766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borodin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2868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Box 3"/>
          <p:cNvSpPr txBox="1">
            <a:spLocks noChangeArrowheads="1"/>
          </p:cNvSpPr>
          <p:nvPr/>
        </p:nvSpPr>
        <p:spPr bwMode="auto">
          <a:xfrm>
            <a:off x="1928813" y="357188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Book Antiqua" pitchFamily="18" charset="0"/>
              </a:rPr>
              <a:t>Бородинская  битва  1812 год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3" descr="OrderOfKutuzov1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Box 4"/>
          <p:cNvSpPr txBox="1">
            <a:spLocks noChangeArrowheads="1"/>
          </p:cNvSpPr>
          <p:nvPr/>
        </p:nvSpPr>
        <p:spPr bwMode="auto">
          <a:xfrm>
            <a:off x="1714500" y="0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Book Antiqua" pitchFamily="18" charset="0"/>
              </a:rPr>
              <a:t>Орден           Кутузова  </a:t>
            </a:r>
          </a:p>
        </p:txBody>
      </p:sp>
    </p:spTree>
  </p:cSld>
  <p:clrMapOvr>
    <a:masterClrMapping/>
  </p:clrMapOvr>
  <p:transition advClick="0" advTm="30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3" descr="Пётр Багратион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0"/>
            <a:ext cx="58483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TextBox 4"/>
          <p:cNvSpPr txBox="1">
            <a:spLocks noChangeArrowheads="1"/>
          </p:cNvSpPr>
          <p:nvPr/>
        </p:nvSpPr>
        <p:spPr bwMode="auto">
          <a:xfrm>
            <a:off x="2286000" y="6143625"/>
            <a:ext cx="5286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 Antiqua" pitchFamily="18" charset="0"/>
              </a:rPr>
              <a:t>Пётр Иванович  Багратион</a:t>
            </a:r>
          </a:p>
        </p:txBody>
      </p:sp>
    </p:spTree>
  </p:cSld>
  <p:clrMapOvr>
    <a:masterClrMapping/>
  </p:clrMapOvr>
  <p:transition advClick="0" advTm="16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2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029700" cy="640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choengrab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" descr="267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6725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2484438" y="3573463"/>
            <a:ext cx="44577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Широко ты, Русь</a:t>
            </a: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484438" y="4437063"/>
            <a:ext cx="3933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лицу земли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411413" y="5229225"/>
            <a:ext cx="57531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красе царственной</a:t>
            </a: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2339975" y="6021388"/>
            <a:ext cx="38004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Развернулася!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2" grpId="0" animBg="1"/>
      <p:bldP spid="2063" grpId="0" animBg="1"/>
      <p:bldP spid="206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Рисунок 1" descr="Lasar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0"/>
            <a:ext cx="550545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extBox 2"/>
          <p:cNvSpPr txBox="1">
            <a:spLocks noChangeArrowheads="1"/>
          </p:cNvSpPr>
          <p:nvPr/>
        </p:nvSpPr>
        <p:spPr bwMode="auto">
          <a:xfrm>
            <a:off x="785813" y="6072188"/>
            <a:ext cx="7358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Book Antiqua" pitchFamily="18" charset="0"/>
              </a:rPr>
              <a:t>Михаил </a:t>
            </a:r>
            <a:r>
              <a:rPr lang="en-US" sz="4000" b="1">
                <a:latin typeface="Book Antiqua" pitchFamily="18" charset="0"/>
              </a:rPr>
              <a:t> </a:t>
            </a:r>
            <a:r>
              <a:rPr lang="ru-RU" sz="4000" b="1">
                <a:latin typeface="Book Antiqua" pitchFamily="18" charset="0"/>
              </a:rPr>
              <a:t>Петрович </a:t>
            </a:r>
            <a:r>
              <a:rPr lang="en-US" sz="4000" b="1">
                <a:latin typeface="Book Antiqua" pitchFamily="18" charset="0"/>
              </a:rPr>
              <a:t> </a:t>
            </a:r>
            <a:r>
              <a:rPr lang="ru-RU" sz="4000" b="1">
                <a:latin typeface="Book Antiqua" pitchFamily="18" charset="0"/>
              </a:rPr>
              <a:t>Лазарев</a:t>
            </a:r>
          </a:p>
        </p:txBody>
      </p:sp>
    </p:spTree>
  </p:cSld>
  <p:clrMapOvr>
    <a:masterClrMapping/>
  </p:clrMapOvr>
  <p:transition advClick="0" advTm="15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Рисунок 1" descr="800px-Lazarevmap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3675"/>
            <a:ext cx="9144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8" name="TextBox 2"/>
          <p:cNvSpPr txBox="1">
            <a:spLocks noChangeArrowheads="1"/>
          </p:cNvSpPr>
          <p:nvPr/>
        </p:nvSpPr>
        <p:spPr bwMode="auto">
          <a:xfrm>
            <a:off x="500063" y="428625"/>
            <a:ext cx="8643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Book Antiqua" pitchFamily="18" charset="0"/>
              </a:rPr>
              <a:t>Кругосветное путешествие Лазарева</a:t>
            </a:r>
          </a:p>
        </p:txBody>
      </p:sp>
    </p:spTree>
  </p:cSld>
  <p:clrMapOvr>
    <a:masterClrMapping/>
  </p:clrMapOvr>
  <p:transition advClick="0" advTm="13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еоргий Жук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0"/>
            <a:ext cx="67407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Рисунок 2" descr="0_cdb4_f4434ad8_X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TextBox 3"/>
          <p:cNvSpPr txBox="1">
            <a:spLocks noChangeArrowheads="1"/>
          </p:cNvSpPr>
          <p:nvPr/>
        </p:nvSpPr>
        <p:spPr bwMode="auto">
          <a:xfrm>
            <a:off x="785813" y="5357813"/>
            <a:ext cx="7858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Георгий </a:t>
            </a:r>
            <a:r>
              <a:rPr lang="en-US" sz="40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Жуков </a:t>
            </a:r>
            <a:r>
              <a:rPr lang="en-US" sz="40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принимает Парад </a:t>
            </a:r>
            <a:r>
              <a:rPr lang="en-US" sz="40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Победы   </a:t>
            </a:r>
            <a:r>
              <a:rPr lang="en-US" sz="4000" b="1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4000" b="1">
                <a:solidFill>
                  <a:srgbClr val="FF0000"/>
                </a:solidFill>
                <a:latin typeface="Book Antiqua" pitchFamily="18" charset="0"/>
              </a:rPr>
              <a:t>1945 год </a:t>
            </a:r>
          </a:p>
        </p:txBody>
      </p:sp>
    </p:spTree>
  </p:cSld>
  <p:clrMapOvr>
    <a:masterClrMapping/>
  </p:clrMapOvr>
  <p:transition advClick="0"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D:\Мои документы\Мои рисунки\My Pictures\My Pictures\Фотографии природы\der2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13" y="-214313"/>
            <a:ext cx="9753601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186456_F.F.SHonSvoboda_grust__lyubov__schast_e.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Рисунок 1" descr="0001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25" y="17463"/>
            <a:ext cx="984726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Рисунок 1" descr="000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7463"/>
            <a:ext cx="912018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Рисунок 1" descr="s19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2" descr="D:\Мои документы\Мои рисунки\My Pictures\My Pictures\Фотографии природы\priroda_rossii_14_foto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18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3" descr="D:\Мои Документы\фото обои\nature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20188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krasivye_fotografii_prirody_47_foto_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42975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D:\Мои Документы\фото обои\priroda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0"/>
            <a:ext cx="9120187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D:\Мои документы\Мои рисунки\My Pictures\My Pictures\Фотографии природы\priroda_rossii_14_foto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122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5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D:\Мои документы\Мои рисунки\My Pictures\My Pictures\Фотографии природы\природа\s1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Box 1"/>
          <p:cNvSpPr txBox="1">
            <a:spLocks noChangeArrowheads="1"/>
          </p:cNvSpPr>
          <p:nvPr/>
        </p:nvSpPr>
        <p:spPr bwMode="auto">
          <a:xfrm>
            <a:off x="500063" y="714375"/>
            <a:ext cx="83581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Book Antiqua" pitchFamily="18" charset="0"/>
              </a:rPr>
              <a:t>Всё проходит. Остаётся Родина –</a:t>
            </a:r>
          </a:p>
          <a:p>
            <a:r>
              <a:rPr lang="ru-RU" sz="3600" b="1">
                <a:latin typeface="Book Antiqua" pitchFamily="18" charset="0"/>
              </a:rPr>
              <a:t>Та, что не изменит никогда.</a:t>
            </a:r>
          </a:p>
          <a:p>
            <a:r>
              <a:rPr lang="ru-RU" sz="3600" b="1">
                <a:latin typeface="Book Antiqua" pitchFamily="18" charset="0"/>
              </a:rPr>
              <a:t>С ней живу  любя, страдая, радуясь</a:t>
            </a:r>
          </a:p>
          <a:p>
            <a:r>
              <a:rPr lang="ru-RU" sz="3600" b="1">
                <a:latin typeface="Book Antiqua" pitchFamily="18" charset="0"/>
              </a:rPr>
              <a:t>Падая и поднимаясь ввысь…</a:t>
            </a:r>
          </a:p>
          <a:p>
            <a:endParaRPr lang="ru-RU" sz="3600" b="1">
              <a:latin typeface="Book Antiqua" pitchFamily="18" charset="0"/>
            </a:endParaRPr>
          </a:p>
          <a:p>
            <a:r>
              <a:rPr lang="ru-RU" sz="3600" b="1">
                <a:latin typeface="Book Antiqua" pitchFamily="18" charset="0"/>
              </a:rPr>
              <a:t>И ещё немало будет пройдено,</a:t>
            </a:r>
          </a:p>
          <a:p>
            <a:r>
              <a:rPr lang="ru-RU" sz="3600" b="1">
                <a:latin typeface="Book Antiqua" pitchFamily="18" charset="0"/>
              </a:rPr>
              <a:t>Коль зовут в грядущее пути.</a:t>
            </a:r>
          </a:p>
          <a:p>
            <a:r>
              <a:rPr lang="ru-RU" sz="3600" b="1">
                <a:latin typeface="Book Antiqua" pitchFamily="18" charset="0"/>
              </a:rPr>
              <a:t>Но светлей и чище чувства Родины</a:t>
            </a:r>
          </a:p>
          <a:p>
            <a:r>
              <a:rPr lang="ru-RU" sz="3600" b="1">
                <a:latin typeface="Book Antiqua" pitchFamily="18" charset="0"/>
              </a:rPr>
              <a:t>Людям никогда  не обрести…</a:t>
            </a:r>
          </a:p>
        </p:txBody>
      </p:sp>
    </p:spTree>
  </p:cSld>
  <p:clrMapOvr>
    <a:masterClrMapping/>
  </p:clrMapOvr>
  <p:transition advClick="0" advTm="70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829F1C-6F8E-79E1-7628-11B5CE829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2" descr="264905_screenshot_big_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2" descr="16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88" y="0"/>
            <a:ext cx="9747251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1260373137_den-edinstv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9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7"/>
          <p:cNvSpPr txBox="1">
            <a:spLocks/>
          </p:cNvSpPr>
          <p:nvPr/>
        </p:nvSpPr>
        <p:spPr bwMode="auto">
          <a:xfrm>
            <a:off x="457200" y="428625"/>
            <a:ext cx="8229600" cy="6000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4400">
                <a:solidFill>
                  <a:srgbClr val="333300"/>
                </a:solidFill>
                <a:latin typeface="Bookman Old Style" pitchFamily="18" charset="0"/>
              </a:rPr>
              <a:t>              </a:t>
            </a:r>
            <a:endParaRPr lang="ru-RU" sz="4400" b="1">
              <a:latin typeface="Bookman Old Style" pitchFamily="18" charset="0"/>
            </a:endParaRPr>
          </a:p>
        </p:txBody>
      </p:sp>
      <p:pic>
        <p:nvPicPr>
          <p:cNvPr id="7" name="Рисунок 6" descr="Кузьма Минин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463"/>
            <a:ext cx="51292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71625" y="5500688"/>
            <a:ext cx="7429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9900"/>
                </a:solidFill>
                <a:latin typeface="Book Antiqua" pitchFamily="18" charset="0"/>
              </a:rPr>
              <a:t>     Козьма </a:t>
            </a:r>
            <a:r>
              <a:rPr lang="en-US" sz="4400" b="1">
                <a:solidFill>
                  <a:srgbClr val="FF9900"/>
                </a:solidFill>
                <a:latin typeface="Book Antiqua" pitchFamily="18" charset="0"/>
              </a:rPr>
              <a:t>  </a:t>
            </a:r>
            <a:r>
              <a:rPr lang="ru-RU" sz="4400" b="1">
                <a:solidFill>
                  <a:srgbClr val="FF9900"/>
                </a:solidFill>
                <a:latin typeface="Book Antiqua" pitchFamily="18" charset="0"/>
              </a:rPr>
              <a:t>Минин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218</Words>
  <Application>Microsoft Office PowerPoint</Application>
  <PresentationFormat>Экран (4:3)</PresentationFormat>
  <Paragraphs>101</Paragraphs>
  <Slides>54</Slides>
  <Notes>52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Book Antiqua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74</cp:revision>
  <dcterms:created xsi:type="dcterms:W3CDTF">2010-10-15T15:41:19Z</dcterms:created>
  <dcterms:modified xsi:type="dcterms:W3CDTF">2024-11-04T16:01:16Z</dcterms:modified>
</cp:coreProperties>
</file>