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7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1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9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6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8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6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8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3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4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7476-0937-46C9-9534-A1B1F8DAE862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72D65-B300-4A23-9AB3-435839494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" y="45177"/>
            <a:ext cx="2242520" cy="33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42" y="44732"/>
            <a:ext cx="2248266" cy="33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08" y="29672"/>
            <a:ext cx="2256048" cy="33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56" y="29672"/>
            <a:ext cx="2260983" cy="339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29309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consider when they chose a job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22920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important is it to earn a lot of money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66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43204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letter of application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73" y="4975489"/>
            <a:ext cx="1698327" cy="18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24744"/>
            <a:ext cx="90730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абзаце следует объяснить причину, по которой вы пишите письмо.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Указать, где и когда вы увидели объявление о приеме на работу.  Можно использовать следующие фразы-клише: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writing in response to your advertisement, which appeared in…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writing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regard to your advertisement, which I saw…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также написать почему вас интересует данная должность.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particularly interested in the position of … because/as…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 to gain experience of/in…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 to extend my experience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5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896321" cy="19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to write a letter of application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48511"/>
            <a:ext cx="90730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письма, 2-3 абзаца. В ней вы должны дать краткое описание своего образования и профессионального опыта, уделяя особое внимание тем качествам, которые наилучшим образом отвечают требованиям к кандидату на эту должность (не пишите для чего нужна работа. Работодателя интересует лишь, сможете ли вы справиться с ней):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hold/have qualification in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generally considered to be sociable/hard-working…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some experience of this work because…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I have no direct experience, I have…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задать интересующие вас вопросы,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например, о режиме работы или об оплате труда:</a:t>
            </a:r>
          </a:p>
          <a:p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grateful if you tell me…</a:t>
            </a:r>
            <a:endParaRPr lang="ru-RU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letter of application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последнем абзаце вы можете указать, что готовы предоставить дополнительную информацию: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require further information, please, do not hesitate to contact me.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также следует сообщить, что вы готовы прийти на интервью: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available for interview at any time/at  your convenience.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would be glad to attend an interview.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23" y="4185013"/>
            <a:ext cx="3478865" cy="2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42164"/>
            <a:ext cx="1728192" cy="192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508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letter of application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170" y="764704"/>
            <a:ext cx="867645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конце письма, на отдельной строке упоминается о дальнейших контактах: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look forward to hearing from you</a:t>
            </a:r>
          </a:p>
          <a:p>
            <a:endParaRPr lang="en-US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следующей строке указывается завершающая фраза: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письмо начинается словами :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Smith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оно должно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заканчиваться выражением: 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Yours sincerely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(Искренне Ваш);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вступительное обращение 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Sir/Madam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завершающая фраза –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faithfully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уважением).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 завершающей фразой указывается имя и фамилия автора (без точки в конце!), например:</a:t>
            </a:r>
          </a:p>
          <a:p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Elena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Simonova</a:t>
            </a:r>
            <a:endParaRPr lang="en-US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Konstantin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Golovin</a:t>
            </a:r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8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8273" y="1170710"/>
            <a:ext cx="84969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looking several waiters/waitresses to work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time (evenings and weekends) in our busy street café.</a:t>
            </a:r>
          </a:p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Applicants must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over the age of 16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polite to customers at all time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willing to work under pressure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previous experience 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apply in writing in </a:t>
            </a:r>
            <a:r>
              <a:rPr lang="en-US" sz="28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Smile Cafe</a:t>
            </a:r>
            <a:endParaRPr lang="ru-RU" sz="2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24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195208" cy="175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8273" y="332656"/>
            <a:ext cx="84969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time waiters/waitresses required</a:t>
            </a:r>
            <a:endParaRPr lang="ru-RU" sz="3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5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052736"/>
            <a:ext cx="79928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lain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giving general information about 	yourself</a:t>
            </a:r>
          </a:p>
          <a:p>
            <a:pPr marL="342900" indent="-342900">
              <a:buFontTx/>
              <a:buAutoNum type="arabicPlain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saying why are you writing the letter</a:t>
            </a:r>
          </a:p>
          <a:p>
            <a:pPr marL="342900" indent="-342900">
              <a:buFontTx/>
              <a:buAutoNum type="arabicPlain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presenting the first reason why you are     	suitable</a:t>
            </a:r>
          </a:p>
          <a:p>
            <a:pPr marL="342900" indent="-342900">
              <a:buFontTx/>
              <a:buAutoNum type="arabicPlain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telling them to contact you if they need 	anything</a:t>
            </a:r>
          </a:p>
          <a:p>
            <a:pPr marL="342900" indent="-342900">
              <a:buFontTx/>
              <a:buAutoNum type="arabicPlain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asking relevant questions</a:t>
            </a:r>
          </a:p>
          <a:p>
            <a:pPr marL="342900" indent="-342900">
              <a:buFontTx/>
              <a:buAutoNum type="arabicPlain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presenting further reasons why you are     	suitable</a:t>
            </a:r>
          </a:p>
          <a:p>
            <a:pPr marL="342900" indent="-342900">
              <a:buFontTx/>
              <a:buAutoNum type="arabicPlain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6464"/>
              </p:ext>
            </p:extLst>
          </p:nvPr>
        </p:nvGraphicFramePr>
        <p:xfrm>
          <a:off x="755576" y="404660"/>
          <a:ext cx="7848872" cy="597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5976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Letter of application plan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7667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Dear ___________________,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Paragraph 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Paragraph 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Paragraph 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Paragraph 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Paragraph 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Paragraph 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Yours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____________________,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First name + surname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04664"/>
            <a:ext cx="76328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your letter of application</a:t>
            </a:r>
          </a:p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55 ex. 6a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514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How to write a letter of application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letter of application</dc:title>
  <dc:creator>User</dc:creator>
  <cp:lastModifiedBy>User</cp:lastModifiedBy>
  <cp:revision>12</cp:revision>
  <dcterms:created xsi:type="dcterms:W3CDTF">2020-08-15T18:52:10Z</dcterms:created>
  <dcterms:modified xsi:type="dcterms:W3CDTF">2020-08-17T16:42:06Z</dcterms:modified>
</cp:coreProperties>
</file>