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60FF8E-1A2C-4989-8BCC-C56E26EBF02B}" type="datetimeFigureOut">
              <a:rPr lang="ru-RU" smtClean="0"/>
              <a:t>07.04.2021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5DC81B-F719-4906-BFEF-CEA9BA533A4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un9-51.userapi.com/impg/pJXxD0VRZe9xWs_VgmpWQxniEDr8HreT_GsR8w/G_WA_7bhq84.jpg?size=810x1080&amp;quality=96&amp;sign=587a614d7a5e95fa537788f8fe66de65&amp;type=albu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768752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2021-04-07T17:02:09Z</dcterms:created>
  <dcterms:modified xsi:type="dcterms:W3CDTF">2021-04-07T17:03:18Z</dcterms:modified>
</cp:coreProperties>
</file>