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T Sans Narrow"/>
      <p:regular r:id="rId12"/>
      <p:bold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TSansNarrow-bold.fntdata"/><Relationship Id="rId12" Type="http://schemas.openxmlformats.org/officeDocument/2006/relationships/font" Target="fonts/PTSansNarrow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1649cacefb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1649cacefb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1649cacefb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1649cacefb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1649cacefb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1649cacefb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649cacefb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649cacefb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1649cacefb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1649cacefb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med">
        <p14:flip dir="l"/>
      </p:transition>
    </mc:Choice>
    <mc:Fallback>
      <p:transition spd="med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“Один школьный день”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955"/>
              <a:t>фото-проект</a:t>
            </a:r>
            <a:endParaRPr sz="1955"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FF0000"/>
                </a:solidFill>
              </a:rPr>
              <a:t> </a:t>
            </a:r>
            <a:r>
              <a:rPr lang="ru" sz="1500">
                <a:solidFill>
                  <a:srgbClr val="FF0000"/>
                </a:solidFill>
              </a:rPr>
              <a:t>  </a:t>
            </a:r>
            <a:r>
              <a:rPr b="1" lang="ru" sz="1500">
                <a:solidFill>
                  <a:schemeClr val="accent3"/>
                </a:solidFill>
              </a:rPr>
              <a:t>подготовила учитель начальных классов</a:t>
            </a:r>
            <a:endParaRPr b="1" sz="1500">
              <a:solidFill>
                <a:schemeClr val="accent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chemeClr val="accent3"/>
                </a:solidFill>
              </a:rPr>
              <a:t>    ГБОУ школы 1788 г. Москвы</a:t>
            </a:r>
            <a:endParaRPr b="1" sz="1500">
              <a:solidFill>
                <a:schemeClr val="accent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chemeClr val="accent3"/>
                </a:solidFill>
              </a:rPr>
              <a:t>    Слуцкая Елена Андреевна</a:t>
            </a:r>
            <a:endParaRPr b="1" sz="150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>
                <a:latin typeface="Arial"/>
                <a:ea typeface="Arial"/>
                <a:cs typeface="Arial"/>
                <a:sym typeface="Arial"/>
              </a:rPr>
              <a:t>Внеурочная деятельность в формировании внутренней позиции младшего школьника, как залог успешного обучения в школе.</a:t>
            </a:r>
            <a:endParaRPr sz="4200"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3385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Формирование "внутренней позиции школьника" является залогом успешного обучения в школе.</a:t>
            </a:r>
            <a:endParaRPr sz="6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Положительное отношение к учебной деятельности развивается путем учебно - познавательного мотива. </a:t>
            </a:r>
            <a:endParaRPr sz="6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Это и развитие творческого мышления, и воображения, внимания, памяти, которые  происходят в   процессах активизации мыслительной деятельности.</a:t>
            </a:r>
            <a:endParaRPr sz="6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Ребенок с развитой внутренней позицией быстро включается в учебный процесс, качественно и сознательно следует намеченной цели. </a:t>
            </a:r>
            <a:endParaRPr sz="6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 внутренняя позиция недолговечна, в силу определенных причин, может выражаться слабо, а затем и совсем  исчезнуть. Поэтому необходима ее корректировка взрослыми. </a:t>
            </a:r>
            <a:endParaRPr sz="6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6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1490">
                <a:latin typeface="Arial"/>
                <a:ea typeface="Arial"/>
                <a:cs typeface="Arial"/>
                <a:sym typeface="Arial"/>
              </a:rPr>
              <a:t>Внеурочная деятельность является одним из инструментов, которыми можно корректировать и мотивировать развитие внутренней позиции у младших школьников:</a:t>
            </a:r>
            <a:endParaRPr sz="149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t/>
            </a:r>
            <a:endParaRPr sz="2330"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ru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это организация и насыщение видов детской деятельности (игровой, познавательно - исследовательской̆, коммуникативной), информацией об особенностях школьной жизни и формирование на этой базе положительного эмоционального отношения к данному процессу;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arenR"/>
            </a:pPr>
            <a:r>
              <a:rPr lang="ru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использование сюжетно - ролевой игры в процессе формирования у детей учебно - познавательной мотивации.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Значение мотивационной сферы в формировании личности ребенка огромна. Широкие социальные мотивы учения или мотивы, связанные с потребностями ребенка в общении с другими людьми, в их оценке и одобрении, с желанием ученика занять определенное место в системе доступных ему общественных отношений.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Хочу поделиться фото - проектом - «Один школьный день», где слились воедино формы внеурочной деятельности с образовательными процессами и формированием внутренней позицией младшего школьника, которые успешно позволяют решать задачи образовательного, интеллектуального и эмоционального характера.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33">
                <a:latin typeface="Arial"/>
                <a:ea typeface="Arial"/>
                <a:cs typeface="Arial"/>
                <a:sym typeface="Arial"/>
              </a:rPr>
              <a:t>В фото – проекте “Один школьный день” представлены: </a:t>
            </a:r>
            <a:endParaRPr sz="2433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AutoNum type="arabicParenR"/>
            </a:pPr>
            <a:r>
              <a:rPr lang="ru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Конкурс «Я художник - ожившая картина известных художников»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AutoNum type="arabicParenR"/>
            </a:pPr>
            <a:r>
              <a:rPr lang="ru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Технология: проект «Город моей мечты»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AutoNum type="arabicParenR"/>
            </a:pPr>
            <a:r>
              <a:rPr lang="ru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Эстафета: «Один за всех – и все за одного!»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AutoNum type="arabicParenR"/>
            </a:pPr>
            <a:r>
              <a:rPr lang="ru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Кулинарная мастерская.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AutoNum type="arabicParenR"/>
            </a:pPr>
            <a:r>
              <a:rPr lang="ru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Конкурс: «А ну-ка, мальчики!»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AutoNum type="arabicParenR"/>
            </a:pPr>
            <a:r>
              <a:rPr lang="ru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Танцевальный мастер – класс.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AutoNum type="arabicParenR"/>
            </a:pPr>
            <a:r>
              <a:rPr lang="ru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Новогоднее чаепитие с играми, загадками и творчеством.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//////////////////////////////////////////////////////////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проекте отчетливо видны мотивы, связанные непосредственно с учебной деятельностью, и познавательными интересами детей, потребностью в интеллектуальной активностью  в овладении новыми умениями, навыками, а также знаниями, наиболее существенно влияющих на успешность обучения в школе.</a:t>
            </a:r>
            <a:endParaRPr sz="190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Практическая значимость исследования состоит в том, что внеурочная деятельность  формирует не только внутреннюю мотивационную позицию школьника, но и  межличностные отношения  детей младшего школьного возраста, что может быть использована педагогами в учебно - воспитательном процессе для начальной школы для формирования межличностных отношений обучающихся.</a:t>
            </a:r>
            <a:endParaRPr sz="190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