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>
      <p:cViewPr varScale="1">
        <p:scale>
          <a:sx n="50" d="100"/>
          <a:sy n="50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OsenMa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060575"/>
            <a:ext cx="7772400" cy="14716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400800" cy="18732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53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3688" y="260350"/>
            <a:ext cx="2105025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67438" cy="6264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68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04543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850" y="1412875"/>
            <a:ext cx="4135438" cy="511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1688" y="1412875"/>
            <a:ext cx="4137025" cy="511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54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866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567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765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99445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94931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OsenSlai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64087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412875"/>
            <a:ext cx="8424863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24614" cy="2060848"/>
          </a:xfrm>
        </p:spPr>
        <p:txBody>
          <a:bodyPr/>
          <a:lstStyle/>
          <a:p>
            <a:r>
              <a:rPr lang="ru-RU" sz="1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№ 52 </a:t>
            </a:r>
            <a:r>
              <a:rPr lang="ru-RU" sz="1200" u="sng" dirty="0" smtClean="0"/>
              <a:t/>
            </a:r>
            <a:br>
              <a:rPr lang="ru-RU" sz="1200" u="sng" dirty="0" smtClean="0"/>
            </a:br>
            <a:r>
              <a:rPr lang="ru-RU" sz="1200" u="sng" dirty="0" smtClean="0"/>
              <a:t/>
            </a:r>
            <a:br>
              <a:rPr lang="ru-RU" sz="1200" u="sng" dirty="0" smtClean="0"/>
            </a:br>
            <a:r>
              <a:rPr lang="ru-RU" sz="2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Творческие посиделки «Цветочек для мамы» </a:t>
            </a:r>
            <a:br>
              <a:rPr lang="ru-RU" sz="2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группе раннего возраста</a:t>
            </a:r>
            <a:br>
              <a:rPr lang="ru-RU" sz="2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18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(в рамках дня открытых дверей в ДОУ, посвященного Дню матери</a:t>
            </a:r>
            <a:r>
              <a:rPr lang="ru-RU" sz="18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ru-RU" alt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3" y="2060848"/>
            <a:ext cx="4758150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92896"/>
            <a:ext cx="8748465" cy="4365103"/>
          </a:xfrm>
        </p:spPr>
        <p:txBody>
          <a:bodyPr/>
          <a:lstStyle/>
          <a:p>
            <a:endParaRPr lang="ru-RU" altLang="ru-RU" dirty="0" smtClean="0"/>
          </a:p>
          <a:p>
            <a:endParaRPr lang="ru-RU" altLang="ru-RU" dirty="0"/>
          </a:p>
          <a:p>
            <a:endParaRPr lang="ru-RU" altLang="ru-RU" dirty="0" smtClean="0"/>
          </a:p>
          <a:p>
            <a:endParaRPr lang="ru-RU" alt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 Москвичева Н.И.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 Армавир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>
                <a:ln w="18000">
                  <a:solidFill>
                    <a:srgbClr val="BBE0E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Творческие </a:t>
            </a:r>
            <a:r>
              <a:rPr lang="ru-RU" sz="2400" b="1" i="1">
                <a:ln w="18000">
                  <a:solidFill>
                    <a:srgbClr val="BBE0E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посиделки </a:t>
            </a:r>
            <a:r>
              <a:rPr lang="ru-RU" sz="2400" b="1" i="1" smtClean="0">
                <a:ln w="18000">
                  <a:solidFill>
                    <a:srgbClr val="BBE0E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400" b="1" i="1" smtClean="0">
                <a:ln w="18000">
                  <a:solidFill>
                    <a:srgbClr val="BBE0E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b="1" i="1" smtClean="0">
                <a:ln w="18000">
                  <a:solidFill>
                    <a:srgbClr val="BBE0E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</a:t>
            </a:r>
            <a:r>
              <a:rPr lang="ru-RU" sz="2400" b="1" i="1" dirty="0">
                <a:ln w="18000">
                  <a:solidFill>
                    <a:srgbClr val="BBE0E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Цветочек для </a:t>
            </a:r>
            <a:r>
              <a:rPr lang="ru-RU" sz="2400" b="1" i="1" dirty="0" smtClean="0">
                <a:ln w="18000">
                  <a:solidFill>
                    <a:srgbClr val="BBE0E3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мамы» завершились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8208912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Облако 4"/>
          <p:cNvSpPr/>
          <p:nvPr/>
        </p:nvSpPr>
        <p:spPr>
          <a:xfrm rot="21063236">
            <a:off x="427703" y="1674786"/>
            <a:ext cx="4319963" cy="19442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На память о празднике мамам остался маковый цветочек – первый подарок от малышей!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588" y="260350"/>
            <a:ext cx="2411412" cy="25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6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85705"/>
            <a:ext cx="6408738" cy="720725"/>
          </a:xfrm>
        </p:spPr>
        <p:txBody>
          <a:bodyPr/>
          <a:lstStyle/>
          <a:p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«Добрые слова малышей о мамочках»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9692"/>
            <a:ext cx="2460697" cy="3399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6556" y="1916832"/>
            <a:ext cx="1800200" cy="2448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973784"/>
            <a:ext cx="2319326" cy="3341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Облако 8"/>
          <p:cNvSpPr/>
          <p:nvPr/>
        </p:nvSpPr>
        <p:spPr>
          <a:xfrm>
            <a:off x="3000249" y="1541165"/>
            <a:ext cx="4020023" cy="13171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Мама - солнце! Мама – свет! Лучше мамы – в мире – нет!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179512" y="5174247"/>
            <a:ext cx="4032448" cy="13510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70C0"/>
                </a:solidFill>
              </a:rPr>
              <a:t>Маму крепко поцелую! Обниму её родную! Очень я люблю её: Мама – солнышко моё!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b="20177"/>
          <a:stretch/>
        </p:blipFill>
        <p:spPr>
          <a:xfrm>
            <a:off x="6993667" y="59832"/>
            <a:ext cx="2145978" cy="17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13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err="1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Тренинговое</a:t>
            </a:r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упражнение «Свеча» - </a:t>
            </a:r>
            <a:r>
              <a:rPr lang="ru-RU" sz="16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представление себя и ребенка,  нежные слова для малыша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2772" y="3800608"/>
            <a:ext cx="2031639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484784"/>
            <a:ext cx="229229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8678" y="260351"/>
            <a:ext cx="1925810" cy="2736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1564" y="3453747"/>
            <a:ext cx="2237426" cy="3054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-1" r="-1759" b="13158"/>
          <a:stretch/>
        </p:blipFill>
        <p:spPr>
          <a:xfrm>
            <a:off x="589856" y="1128771"/>
            <a:ext cx="167788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Облако 8"/>
          <p:cNvSpPr/>
          <p:nvPr/>
        </p:nvSpPr>
        <p:spPr>
          <a:xfrm rot="21035666">
            <a:off x="5099448" y="1346621"/>
            <a:ext cx="1881952" cy="124093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Лучик! Папина отрада!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 rot="21289708">
            <a:off x="1748494" y="999720"/>
            <a:ext cx="1778496" cy="9087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Пончик! Булочка!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2844411" y="4711136"/>
            <a:ext cx="2867153" cy="15377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Наша радость! Солнышко!</a:t>
            </a:r>
          </a:p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Козявочка</a:t>
            </a:r>
            <a:r>
              <a:rPr lang="ru-RU" dirty="0" smtClean="0">
                <a:solidFill>
                  <a:srgbClr val="0070C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42213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7767"/>
            <a:ext cx="7110355" cy="720725"/>
          </a:xfrm>
        </p:spPr>
        <p:txBody>
          <a:bodyPr/>
          <a:lstStyle/>
          <a:p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Нарядим мамочек в «Бусы из макарон»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403244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59222"/>
            <a:ext cx="4409143" cy="3437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Облако 5"/>
          <p:cNvSpPr/>
          <p:nvPr/>
        </p:nvSpPr>
        <p:spPr>
          <a:xfrm rot="20818734">
            <a:off x="4351048" y="924111"/>
            <a:ext cx="3960440" cy="1710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Нету краше мамочек наших!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 rot="20526757">
            <a:off x="306834" y="4617018"/>
            <a:ext cx="4316676" cy="180503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Если мамы на работе папы с дочками тренируются в украшательстве!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26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Тренировка «Пеленание пупсов»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11829"/>
            <a:ext cx="4416509" cy="3369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9002" y="3140968"/>
            <a:ext cx="4615485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Облако 5"/>
          <p:cNvSpPr/>
          <p:nvPr/>
        </p:nvSpPr>
        <p:spPr>
          <a:xfrm rot="20175316">
            <a:off x="4498623" y="1260765"/>
            <a:ext cx="4163082" cy="16183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70C0"/>
                </a:solidFill>
              </a:rPr>
              <a:t>Мамы вспоминают, а ребята смотрят. Ой! Как интересно!</a:t>
            </a:r>
            <a:endParaRPr lang="ru-RU" sz="1900" dirty="0">
              <a:solidFill>
                <a:srgbClr val="0070C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 rot="20956710">
            <a:off x="892106" y="4812965"/>
            <a:ext cx="3312368" cy="14970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Могут не только мамы, но и папы!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3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6936"/>
            <a:ext cx="6408738" cy="720725"/>
          </a:xfrm>
        </p:spPr>
        <p:txBody>
          <a:bodyPr/>
          <a:lstStyle/>
          <a:p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Продолжение тренировки</a:t>
            </a:r>
            <a:b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</a:br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 </a:t>
            </a:r>
            <a:r>
              <a:rPr lang="ru-RU" sz="2800" b="1" i="1" dirty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«Пеленание пупсов»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461458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2708920"/>
            <a:ext cx="2825805" cy="3796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Облако 5"/>
          <p:cNvSpPr/>
          <p:nvPr/>
        </p:nvSpPr>
        <p:spPr>
          <a:xfrm rot="20565419">
            <a:off x="4480918" y="1462927"/>
            <a:ext cx="3993400" cy="1634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Когда мамы заняты – за малышами смотрят папы!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 rot="20999536">
            <a:off x="1259632" y="4581128"/>
            <a:ext cx="5067830" cy="192431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Полин папа объясняет дочке, что так пеленал её, когда она была маленькой. Поля показывает: «Вот такой!»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81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Мастер-класс от педагогов группы </a:t>
            </a:r>
            <a:r>
              <a:rPr lang="ru-RU" sz="2800" b="1" i="1" dirty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«Пеленание пупсов»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475252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501008"/>
            <a:ext cx="446449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Облако 5"/>
          <p:cNvSpPr/>
          <p:nvPr/>
        </p:nvSpPr>
        <p:spPr>
          <a:xfrm rot="20883413">
            <a:off x="1098660" y="4941168"/>
            <a:ext cx="3185307" cy="172819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Деткам интересно! 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Уже пора и колыбельную петь!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 rot="20804159">
            <a:off x="5429935" y="1503812"/>
            <a:ext cx="3558173" cy="15841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Баю-</a:t>
            </a:r>
            <a:r>
              <a:rPr lang="ru-RU" sz="2000" dirty="0" err="1" smtClean="0">
                <a:solidFill>
                  <a:srgbClr val="0070C0"/>
                </a:solidFill>
              </a:rPr>
              <a:t>баюшки</a:t>
            </a:r>
            <a:r>
              <a:rPr lang="ru-RU" sz="2000" dirty="0" smtClean="0">
                <a:solidFill>
                  <a:srgbClr val="0070C0"/>
                </a:solidFill>
              </a:rPr>
              <a:t>! Баю! Не </a:t>
            </a:r>
            <a:r>
              <a:rPr lang="ru-RU" sz="2000" dirty="0" err="1" smtClean="0">
                <a:solidFill>
                  <a:srgbClr val="0070C0"/>
                </a:solidFill>
              </a:rPr>
              <a:t>ложися</a:t>
            </a:r>
            <a:r>
              <a:rPr lang="ru-RU" sz="2000" dirty="0" smtClean="0">
                <a:solidFill>
                  <a:srgbClr val="0070C0"/>
                </a:solidFill>
              </a:rPr>
              <a:t> на краю…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24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Пальчиковое рисование для мамы</a:t>
            </a:r>
            <a:b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</a:br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«Маков цвет»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3340898" cy="2334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18860" b="6124"/>
          <a:stretch/>
        </p:blipFill>
        <p:spPr>
          <a:xfrm>
            <a:off x="5076056" y="1578641"/>
            <a:ext cx="3558246" cy="2291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6978" y="3717032"/>
            <a:ext cx="4048095" cy="2736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Облако 6"/>
          <p:cNvSpPr/>
          <p:nvPr/>
        </p:nvSpPr>
        <p:spPr>
          <a:xfrm rot="20883769">
            <a:off x="-309" y="3733586"/>
            <a:ext cx="1957466" cy="16284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Моя мама – маков цвет!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 rot="20853506">
            <a:off x="6103184" y="3669367"/>
            <a:ext cx="3072786" cy="18722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Лучше друга в мире нет!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67191">
            <a:off x="6994370" y="39161"/>
            <a:ext cx="1993565" cy="1883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2041" y="1578641"/>
            <a:ext cx="1647750" cy="21383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850" y="5157192"/>
            <a:ext cx="1682682" cy="1296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589" y="5043198"/>
            <a:ext cx="1901714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50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dirty="0" smtClean="0">
                <a:ln w="18000">
                  <a:solidFill>
                    <a:srgbClr val="4F81BD">
                      <a:lumMod val="75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Веселье на празднике в разгаре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3"/>
            <a:ext cx="4392488" cy="3956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5254" y="1556792"/>
            <a:ext cx="3147186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Облако 6"/>
          <p:cNvSpPr/>
          <p:nvPr/>
        </p:nvSpPr>
        <p:spPr>
          <a:xfrm rot="21059303">
            <a:off x="1538842" y="4831425"/>
            <a:ext cx="4647703" cy="15448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Малыши с удовольствием играли и танцевали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 rot="20627890">
            <a:off x="660459" y="1682466"/>
            <a:ext cx="2952328" cy="13177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У мамочек глаза сияют от счастья!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3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линии</Template>
  <TotalTime>182</TotalTime>
  <Words>252</Words>
  <Application>Microsoft Office PowerPoint</Application>
  <PresentationFormat>Экран (4:3)</PresentationFormat>
  <Paragraphs>38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АВТОНОМНОЕ ДОШКОЛЬНОЕ ОБРАЗОВАТЕЛЬНОЕ УЧРЕЖДЕНИЕ ДЕТСКИЙ САД № 52   Творческие посиделки «Цветочек для мамы»  в группе раннего возраста (в рамках дня открытых дверей в ДОУ, посвященного Дню матери)</vt:lpstr>
      <vt:lpstr>«Добрые слова малышей о мамочках»</vt:lpstr>
      <vt:lpstr>Тренинговое упражнение «Свеча» - представление себя и ребенка,  нежные слова для малыша</vt:lpstr>
      <vt:lpstr>Нарядим мамочек в «Бусы из макарон»</vt:lpstr>
      <vt:lpstr>Тренировка «Пеленание пупсов»</vt:lpstr>
      <vt:lpstr>Продолжение тренировки  «Пеленание пупсов»</vt:lpstr>
      <vt:lpstr>Мастер-класс от педагогов группы «Пеленание пупсов»</vt:lpstr>
      <vt:lpstr>Пальчиковое рисование для мамы «Маков цвет»</vt:lpstr>
      <vt:lpstr>Веселье на празднике в разгаре</vt:lpstr>
      <vt:lpstr>Творческие посиделки  «Цветочек для мамы» завершились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Пользователь</cp:lastModifiedBy>
  <cp:revision>16</cp:revision>
  <dcterms:created xsi:type="dcterms:W3CDTF">2016-12-11T13:21:45Z</dcterms:created>
  <dcterms:modified xsi:type="dcterms:W3CDTF">2024-11-19T17:32:01Z</dcterms:modified>
</cp:coreProperties>
</file>