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handoutMasterIdLst>
    <p:handoutMasterId r:id="rId25"/>
  </p:handoutMasterIdLst>
  <p:sldIdLst>
    <p:sldId id="257" r:id="rId2"/>
    <p:sldId id="282" r:id="rId3"/>
    <p:sldId id="283" r:id="rId4"/>
    <p:sldId id="264" r:id="rId5"/>
    <p:sldId id="260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80" r:id="rId14"/>
    <p:sldId id="279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4" r:id="rId23"/>
    <p:sldId id="28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8001"/>
    <a:srgbClr val="6B9A0E"/>
    <a:srgbClr val="89C412"/>
    <a:srgbClr val="C5FAA8"/>
    <a:srgbClr val="8CCA13"/>
    <a:srgbClr val="C61D32"/>
    <a:srgbClr val="ED5D73"/>
    <a:srgbClr val="F48D95"/>
    <a:srgbClr val="E46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2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EFD4-6855-4251-9F21-C5F52D3090AD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CE21-67D1-4822-A11D-B1C8F495C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69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>
            <a:off x="0" y="1"/>
            <a:ext cx="12192000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A4E5F50-8C3C-4655-97FD-59D2AA8CA0C8}" type="datetimeFigureOut">
              <a:rPr lang="ru-RU" smtClean="0"/>
              <a:t>05.11.2024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52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5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9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6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3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26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us.123rf.com/450wm/andegro4ka/andegro4ka1311/andegro4ka131100030/23865891-pirates-treasure-map-with-spyglass-and-compass-illustration.jpg?ver=6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6593"/>
            <a:ext cx="1331407" cy="1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H="1">
            <a:off x="7742490" y="5080275"/>
            <a:ext cx="4449510" cy="177772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V="1">
            <a:off x="0" y="0"/>
            <a:ext cx="3674692" cy="146815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44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rot="5400000">
            <a:off x="-1426107" y="1426107"/>
            <a:ext cx="4749990" cy="189777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7oom.ru/powerpoint/fon-dlya-prezentacii-po-geografii-2.jpg?ver=3.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7521"/>
            <a:ext cx="2803021" cy="2110478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46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rot="5400000">
            <a:off x="-1778670" y="1778670"/>
            <a:ext cx="5924286" cy="236694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3"/>
          <a:stretch/>
        </p:blipFill>
        <p:spPr bwMode="auto">
          <a:xfrm>
            <a:off x="0" y="5924286"/>
            <a:ext cx="12192001" cy="931492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visualife.newmobapp.com/wp-content/uploads/2014/07/treasure-map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3" y="336984"/>
            <a:ext cx="973668" cy="9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9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3" y="499563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18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0" b="14674"/>
          <a:stretch/>
        </p:blipFill>
        <p:spPr bwMode="auto">
          <a:xfrm flipH="1">
            <a:off x="0" y="6264066"/>
            <a:ext cx="12192000" cy="593933"/>
          </a:xfrm>
          <a:prstGeom prst="round2Same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V="1">
            <a:off x="0" y="0"/>
            <a:ext cx="3674692" cy="146815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98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>
            <a:off x="0" y="1"/>
            <a:ext cx="12192000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3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3"/>
          <a:stretch/>
        </p:blipFill>
        <p:spPr bwMode="auto">
          <a:xfrm>
            <a:off x="0" y="5924286"/>
            <a:ext cx="12192000" cy="931492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1215" b="87486"/>
          <a:stretch/>
        </p:blipFill>
        <p:spPr bwMode="auto">
          <a:xfrm>
            <a:off x="0" y="0"/>
            <a:ext cx="12192000" cy="5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AGReveranc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AGReverance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2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3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2" y="15792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GReverance" pitchFamily="2" charset="0"/>
              </a:rPr>
              <a:t>© Полшкова В.В., 2018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4E5F50-8C3C-4655-97FD-59D2AA8CA0C8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0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0" r:id="rId3"/>
    <p:sldLayoutId id="2147483701" r:id="rId4"/>
    <p:sldLayoutId id="2147483702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AGReverance" pitchFamily="2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Погода и её показатели. </a:t>
            </a:r>
            <a:r>
              <a:rPr lang="ru-RU" sz="4000" b="1" dirty="0" err="1" smtClean="0">
                <a:solidFill>
                  <a:schemeClr val="tx2">
                    <a:lumMod val="50000"/>
                  </a:schemeClr>
                </a:solidFill>
              </a:rPr>
              <a:t>Пр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№ 4.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534400" y="5226302"/>
            <a:ext cx="3200400" cy="930709"/>
          </a:xfrm>
        </p:spPr>
        <p:txBody>
          <a:bodyPr>
            <a:normAutofit/>
          </a:bodyPr>
          <a:lstStyle/>
          <a:p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3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F3087C-76CA-4FC5-9036-7AA7137F4F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6871" cy="31022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05E2AD-C348-446B-8632-9503F5B85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23" y="0"/>
            <a:ext cx="5246077" cy="29509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64E7A1-EAA3-485F-A84D-F45E3C2811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369"/>
            <a:ext cx="4785946" cy="31906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384A56-4A3F-470B-B859-CE03BE6A2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23" y="3473435"/>
            <a:ext cx="5246077" cy="3384566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EAFA4A0-B549-457E-B55A-343C1F70E217}"/>
              </a:ext>
            </a:extLst>
          </p:cNvPr>
          <p:cNvSpPr/>
          <p:nvPr/>
        </p:nvSpPr>
        <p:spPr>
          <a:xfrm>
            <a:off x="3525715" y="2268415"/>
            <a:ext cx="4785946" cy="23299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Вследствие электрических явлений в атмосфере: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грозы, молнии, зарницы, полярные сияния. </a:t>
            </a:r>
          </a:p>
        </p:txBody>
      </p:sp>
    </p:spTree>
    <p:extLst>
      <p:ext uri="{BB962C8B-B14F-4D97-AF65-F5344CB8AC3E}">
        <p14:creationId xmlns:p14="http://schemas.microsoft.com/office/powerpoint/2010/main" val="653735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DD77A1-FEFA-4B33-9080-5FBDA5B78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1427" cy="34561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6A45C2-7E7B-4A98-B89D-FF5600144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713" y="2760785"/>
            <a:ext cx="5124820" cy="30723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03FA07-7593-4806-94EC-A8E71C1DAA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177" y="4030785"/>
            <a:ext cx="4240823" cy="282721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3C24D1A-1728-4DEA-9F5D-A84DA6AE32E8}"/>
              </a:ext>
            </a:extLst>
          </p:cNvPr>
          <p:cNvSpPr/>
          <p:nvPr/>
        </p:nvSpPr>
        <p:spPr>
          <a:xfrm>
            <a:off x="5961184" y="1502386"/>
            <a:ext cx="5407269" cy="16441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Явления связанные с деятельностью ветра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: песчаные бури, ураганы, торнадо и др.</a:t>
            </a:r>
          </a:p>
        </p:txBody>
      </p:sp>
    </p:spTree>
    <p:extLst>
      <p:ext uri="{BB962C8B-B14F-4D97-AF65-F5344CB8AC3E}">
        <p14:creationId xmlns:p14="http://schemas.microsoft.com/office/powerpoint/2010/main" val="4105052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C94A699-6703-4B73-AEC2-F4AB22F8344D}"/>
              </a:ext>
            </a:extLst>
          </p:cNvPr>
          <p:cNvSpPr/>
          <p:nvPr/>
        </p:nvSpPr>
        <p:spPr>
          <a:xfrm>
            <a:off x="3560884" y="167053"/>
            <a:ext cx="4835769" cy="73855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ПРОГНОЗ ПОГОДЫ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5E40DE-A083-42F7-A569-C97AFF171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577" y="1047318"/>
            <a:ext cx="4647222" cy="28899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88DCC7-953D-4FAD-85EB-17FF630D83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1047318"/>
            <a:ext cx="4319954" cy="28799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ED2310-BB4E-4030-B2DA-2F64F2E00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30" y="3937309"/>
            <a:ext cx="4179277" cy="278618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2AA07F2-8198-436B-B220-C0A0450B74F4}"/>
              </a:ext>
            </a:extLst>
          </p:cNvPr>
          <p:cNvSpPr/>
          <p:nvPr/>
        </p:nvSpPr>
        <p:spPr>
          <a:xfrm>
            <a:off x="4281854" y="1653667"/>
            <a:ext cx="3503248" cy="13969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наблюдения за погодой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существуют…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CB207EC-045D-4436-80B6-CEA044202794}"/>
              </a:ext>
            </a:extLst>
          </p:cNvPr>
          <p:cNvSpPr/>
          <p:nvPr/>
        </p:nvSpPr>
        <p:spPr>
          <a:xfrm>
            <a:off x="349738" y="3799310"/>
            <a:ext cx="3503248" cy="8166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Метеорологические станции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90D2784-AC2C-42DA-8999-736F3682FBC8}"/>
              </a:ext>
            </a:extLst>
          </p:cNvPr>
          <p:cNvSpPr/>
          <p:nvPr/>
        </p:nvSpPr>
        <p:spPr>
          <a:xfrm>
            <a:off x="2190260" y="5700683"/>
            <a:ext cx="3503248" cy="81665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Метеорологическая будка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30E894F-931A-4EF2-90DA-A7772D554312}"/>
              </a:ext>
            </a:extLst>
          </p:cNvPr>
          <p:cNvSpPr/>
          <p:nvPr/>
        </p:nvSpPr>
        <p:spPr>
          <a:xfrm>
            <a:off x="8011746" y="3799309"/>
            <a:ext cx="3977053" cy="50892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Гидрометцентр России</a:t>
            </a:r>
          </a:p>
        </p:txBody>
      </p:sp>
    </p:spTree>
    <p:extLst>
      <p:ext uri="{BB962C8B-B14F-4D97-AF65-F5344CB8AC3E}">
        <p14:creationId xmlns:p14="http://schemas.microsoft.com/office/powerpoint/2010/main" val="1215195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32EF49BA-C8A3-4D01-A8AB-D244933A2B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042430"/>
              </p:ext>
            </p:extLst>
          </p:nvPr>
        </p:nvGraphicFramePr>
        <p:xfrm>
          <a:off x="2172677" y="2509129"/>
          <a:ext cx="8127999" cy="25958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00308711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60957196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51191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Элемент погоды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Единица измерения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Прибор для измерения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224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Температура воздуха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Термометр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02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Атмосферное давление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мм.рт.ст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Барометр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814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Атмосферные осадки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Осадкомер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372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Влажность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Гигрометр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783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Направление ветра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Флюгер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390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Скорость ветра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м/с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Анемометр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79161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9B9C448-5C5B-424F-A50D-C6F036E1AACB}"/>
              </a:ext>
            </a:extLst>
          </p:cNvPr>
          <p:cNvSpPr txBox="1"/>
          <p:nvPr/>
        </p:nvSpPr>
        <p:spPr>
          <a:xfrm>
            <a:off x="2031023" y="1151792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Приборы для измерения погоды</a:t>
            </a:r>
          </a:p>
        </p:txBody>
      </p:sp>
    </p:spTree>
    <p:extLst>
      <p:ext uri="{BB962C8B-B14F-4D97-AF65-F5344CB8AC3E}">
        <p14:creationId xmlns:p14="http://schemas.microsoft.com/office/powerpoint/2010/main" val="1898281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3F4085-5D77-46A5-913A-F40F6B6DB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13" y="162231"/>
            <a:ext cx="5243052" cy="34953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B6C242-9C74-48E6-91F9-91EBD4DB0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81" y="263769"/>
            <a:ext cx="3989510" cy="5319346"/>
          </a:xfrm>
          <a:prstGeom prst="rect">
            <a:avLst/>
          </a:prstGeom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5913C175-BCE9-4886-833E-B87BD7C1442A}"/>
              </a:ext>
            </a:extLst>
          </p:cNvPr>
          <p:cNvSpPr/>
          <p:nvPr/>
        </p:nvSpPr>
        <p:spPr>
          <a:xfrm>
            <a:off x="6427177" y="3824654"/>
            <a:ext cx="5451231" cy="1292469"/>
          </a:xfrm>
          <a:prstGeom prst="wedgeRoundRectCallout">
            <a:avLst>
              <a:gd name="adj1" fmla="val -1408"/>
              <a:gd name="adj2" fmla="val -76275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В горных и полярных областях используются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радиолокаторы</a:t>
            </a:r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45DE53F8-45FE-472D-8952-ED77634D413A}"/>
              </a:ext>
            </a:extLst>
          </p:cNvPr>
          <p:cNvSpPr/>
          <p:nvPr/>
        </p:nvSpPr>
        <p:spPr>
          <a:xfrm>
            <a:off x="3656134" y="5301762"/>
            <a:ext cx="4879731" cy="1292469"/>
          </a:xfrm>
          <a:prstGeom prst="wedgeRoundRectCallout">
            <a:avLst>
              <a:gd name="adj1" fmla="val -48401"/>
              <a:gd name="adj2" fmla="val -89880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Измерение в океане при помощи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радиобуя</a:t>
            </a:r>
          </a:p>
        </p:txBody>
      </p:sp>
    </p:spTree>
    <p:extLst>
      <p:ext uri="{BB962C8B-B14F-4D97-AF65-F5344CB8AC3E}">
        <p14:creationId xmlns:p14="http://schemas.microsoft.com/office/powerpoint/2010/main" val="2790441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99FCF3-6853-4DCC-9A4D-3EA6917F98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015" y="100473"/>
            <a:ext cx="3889170" cy="53595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CF02D0-ECE9-49ED-A0B5-9F7B169CD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5" y="167054"/>
            <a:ext cx="5718320" cy="4290646"/>
          </a:xfrm>
          <a:prstGeom prst="rect">
            <a:avLst/>
          </a:prstGeom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FACAD9CC-A0CF-4953-97ED-AECFDEDA80C2}"/>
              </a:ext>
            </a:extLst>
          </p:cNvPr>
          <p:cNvSpPr/>
          <p:nvPr/>
        </p:nvSpPr>
        <p:spPr>
          <a:xfrm>
            <a:off x="800100" y="4888523"/>
            <a:ext cx="5009035" cy="1529862"/>
          </a:xfrm>
          <a:prstGeom prst="wedgeRoundRectCallout">
            <a:avLst>
              <a:gd name="adj1" fmla="val -823"/>
              <a:gd name="adj2" fmla="val -101016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Наблюдения в высоких слоях атмосферы –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искусственные спутники</a:t>
            </a:r>
          </a:p>
        </p:txBody>
      </p:sp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8E59DDF5-F93A-4789-9ACE-74C3C074A2EA}"/>
              </a:ext>
            </a:extLst>
          </p:cNvPr>
          <p:cNvSpPr/>
          <p:nvPr/>
        </p:nvSpPr>
        <p:spPr>
          <a:xfrm>
            <a:off x="6884377" y="5275385"/>
            <a:ext cx="5009035" cy="984739"/>
          </a:xfrm>
          <a:prstGeom prst="wedgeRoundRectCallout">
            <a:avLst>
              <a:gd name="adj1" fmla="val -1525"/>
              <a:gd name="adj2" fmla="val -8571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Наблюдения за атмосферой до высоты 40 км -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радиозонд</a:t>
            </a:r>
          </a:p>
        </p:txBody>
      </p:sp>
    </p:spTree>
    <p:extLst>
      <p:ext uri="{BB962C8B-B14F-4D97-AF65-F5344CB8AC3E}">
        <p14:creationId xmlns:p14="http://schemas.microsoft.com/office/powerpoint/2010/main" val="3154565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75C008-CAF0-4B3A-AA2B-5B02AF8F0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41" y="1066902"/>
            <a:ext cx="7904010" cy="5156195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80C65C7-E30E-4F7C-B296-52025A83C20A}"/>
              </a:ext>
            </a:extLst>
          </p:cNvPr>
          <p:cNvSpPr/>
          <p:nvPr/>
        </p:nvSpPr>
        <p:spPr>
          <a:xfrm>
            <a:off x="2021955" y="254977"/>
            <a:ext cx="8546123" cy="5363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Условные знаки при наблюдении за погодой</a:t>
            </a:r>
          </a:p>
        </p:txBody>
      </p:sp>
    </p:spTree>
    <p:extLst>
      <p:ext uri="{BB962C8B-B14F-4D97-AF65-F5344CB8AC3E}">
        <p14:creationId xmlns:p14="http://schemas.microsoft.com/office/powerpoint/2010/main" val="3509473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71C2A0-E811-473D-9AC8-E2BC106C4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770" y="990971"/>
            <a:ext cx="9530460" cy="5480168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F996D9D-4BAB-4211-87C4-EBE631E52E09}"/>
              </a:ext>
            </a:extLst>
          </p:cNvPr>
          <p:cNvSpPr/>
          <p:nvPr/>
        </p:nvSpPr>
        <p:spPr>
          <a:xfrm>
            <a:off x="3477558" y="281354"/>
            <a:ext cx="5002823" cy="50995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карты погоды</a:t>
            </a:r>
          </a:p>
        </p:txBody>
      </p:sp>
    </p:spTree>
    <p:extLst>
      <p:ext uri="{BB962C8B-B14F-4D97-AF65-F5344CB8AC3E}">
        <p14:creationId xmlns:p14="http://schemas.microsoft.com/office/powerpoint/2010/main" val="152319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6F17F0-2B18-4751-A9A0-F48F11A75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6D0E846-FA6B-4DBA-B497-2FD6645BAD1B}"/>
              </a:ext>
            </a:extLst>
          </p:cNvPr>
          <p:cNvSpPr/>
          <p:nvPr/>
        </p:nvSpPr>
        <p:spPr>
          <a:xfrm>
            <a:off x="1380393" y="712177"/>
            <a:ext cx="9680331" cy="17232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ПРОГНОЗ ПОГОДЫ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– предсказание предстоящего состояния погоды, основанное на анализе её изменений.</a:t>
            </a:r>
          </a:p>
        </p:txBody>
      </p:sp>
    </p:spTree>
    <p:extLst>
      <p:ext uri="{BB962C8B-B14F-4D97-AF65-F5344CB8AC3E}">
        <p14:creationId xmlns:p14="http://schemas.microsoft.com/office/powerpoint/2010/main" val="788108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2EF0AC-1A24-4461-9033-E0872496F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6" y="1989666"/>
            <a:ext cx="10679723" cy="3353536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BDC668E-96D1-40F0-80AC-6653F13A575D}"/>
              </a:ext>
            </a:extLst>
          </p:cNvPr>
          <p:cNvSpPr/>
          <p:nvPr/>
        </p:nvSpPr>
        <p:spPr>
          <a:xfrm>
            <a:off x="3365988" y="668215"/>
            <a:ext cx="5460023" cy="65942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прогнозов погоды</a:t>
            </a:r>
          </a:p>
        </p:txBody>
      </p:sp>
    </p:spTree>
    <p:extLst>
      <p:ext uri="{BB962C8B-B14F-4D97-AF65-F5344CB8AC3E}">
        <p14:creationId xmlns:p14="http://schemas.microsoft.com/office/powerpoint/2010/main" val="1756225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45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6CF8B4-1223-4B22-AEB1-636D8F7B4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92" y="75972"/>
            <a:ext cx="4967068" cy="36167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3B74DA-1DDC-4AAA-A484-56BC60AED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" y="75972"/>
            <a:ext cx="5162860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F90D16-94BF-4494-BBD7-84ACBC27B5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531" y="3175506"/>
            <a:ext cx="5418249" cy="3606522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565C689-6FEA-4C7A-A76B-C68ACE0EB0A9}"/>
              </a:ext>
            </a:extLst>
          </p:cNvPr>
          <p:cNvSpPr/>
          <p:nvPr/>
        </p:nvSpPr>
        <p:spPr>
          <a:xfrm>
            <a:off x="2901462" y="2426677"/>
            <a:ext cx="6268915" cy="18991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Особую важность имеют прогнозы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опасных метеорологических явлений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: штормовые ветры, туманы, смерчи, гололёд и др.</a:t>
            </a:r>
          </a:p>
        </p:txBody>
      </p:sp>
    </p:spTree>
    <p:extLst>
      <p:ext uri="{BB962C8B-B14F-4D97-AF65-F5344CB8AC3E}">
        <p14:creationId xmlns:p14="http://schemas.microsoft.com/office/powerpoint/2010/main" val="3999439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3F48004-6E9A-403D-881B-7943D3ABC715}"/>
              </a:ext>
            </a:extLst>
          </p:cNvPr>
          <p:cNvSpPr/>
          <p:nvPr/>
        </p:nvSpPr>
        <p:spPr>
          <a:xfrm>
            <a:off x="1072662" y="281353"/>
            <a:ext cx="9583615" cy="13012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Практическая работа № 4: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«Представление результатов наблюдения за погодой своей местности в виде розы ветров»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C02435C-D3CB-404E-8AE6-5BABADC53526}"/>
              </a:ext>
            </a:extLst>
          </p:cNvPr>
          <p:cNvSpPr/>
          <p:nvPr/>
        </p:nvSpPr>
        <p:spPr>
          <a:xfrm>
            <a:off x="1318845" y="2382715"/>
            <a:ext cx="9337431" cy="17778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Составить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розу ветров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Задание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выполнить в  тетради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06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60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Повторить записи в тетради</a:t>
            </a:r>
            <a:endParaRPr lang="ru-RU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Домашнее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534852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01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1E2E3C-0AE0-457F-B7EA-3DF9DA737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E9547EB-32C4-4FEA-81F2-9A22C91DD382}"/>
              </a:ext>
            </a:extLst>
          </p:cNvPr>
          <p:cNvSpPr/>
          <p:nvPr/>
        </p:nvSpPr>
        <p:spPr>
          <a:xfrm>
            <a:off x="600808" y="1679330"/>
            <a:ext cx="9864969" cy="12133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ПОГОДА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– состояние тропосферы в данном месте в данное время.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F5EC236-2788-4EF6-B04A-FBE4E8DBC0A0}"/>
              </a:ext>
            </a:extLst>
          </p:cNvPr>
          <p:cNvSpPr/>
          <p:nvPr/>
        </p:nvSpPr>
        <p:spPr>
          <a:xfrm>
            <a:off x="2110153" y="3780692"/>
            <a:ext cx="9864969" cy="12133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Свойства погоды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: изменчивость, многообразие и повторяемость.</a:t>
            </a:r>
          </a:p>
        </p:txBody>
      </p:sp>
    </p:spTree>
    <p:extLst>
      <p:ext uri="{BB962C8B-B14F-4D97-AF65-F5344CB8AC3E}">
        <p14:creationId xmlns:p14="http://schemas.microsoft.com/office/powerpoint/2010/main" val="377502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C53063F-E020-481D-808B-A128D2D0F5F1}"/>
              </a:ext>
            </a:extLst>
          </p:cNvPr>
          <p:cNvSpPr/>
          <p:nvPr/>
        </p:nvSpPr>
        <p:spPr>
          <a:xfrm>
            <a:off x="4317023" y="211015"/>
            <a:ext cx="3024554" cy="5627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E12F30-C697-4CDD-9ECE-764176C317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8" y="985715"/>
            <a:ext cx="3810000" cy="254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21596D-82B8-459C-9598-4A7146DF2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516" y="985716"/>
            <a:ext cx="4023762" cy="254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7372E3-6DDE-419B-A366-97AFD58531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8" y="3958930"/>
            <a:ext cx="3810000" cy="25439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13D918-0AA1-460C-A3A5-654FC18CE1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516" y="3894899"/>
            <a:ext cx="4023762" cy="2672029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8FF44FD3-93E9-462E-ADFB-B69C89BD4429}"/>
              </a:ext>
            </a:extLst>
          </p:cNvPr>
          <p:cNvSpPr/>
          <p:nvPr/>
        </p:nvSpPr>
        <p:spPr>
          <a:xfrm>
            <a:off x="3467102" y="905608"/>
            <a:ext cx="3200400" cy="119575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Ворон кричит зимой –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метели.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DEF388D-6A6F-4901-B783-866429BAAFC0}"/>
              </a:ext>
            </a:extLst>
          </p:cNvPr>
          <p:cNvSpPr/>
          <p:nvPr/>
        </p:nvSpPr>
        <p:spPr>
          <a:xfrm>
            <a:off x="3467102" y="3894898"/>
            <a:ext cx="3200400" cy="119575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Ласточки низко летают –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дождю.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8075FFD3-9B00-4215-8037-5F3E3EE504F1}"/>
              </a:ext>
            </a:extLst>
          </p:cNvPr>
          <p:cNvSpPr/>
          <p:nvPr/>
        </p:nvSpPr>
        <p:spPr>
          <a:xfrm>
            <a:off x="4551485" y="2400253"/>
            <a:ext cx="3496409" cy="119575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Красный закат –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ясной ветреной погоде.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BCCEE58-431A-432F-BC05-7C3C3CA7AFE2}"/>
              </a:ext>
            </a:extLst>
          </p:cNvPr>
          <p:cNvSpPr/>
          <p:nvPr/>
        </p:nvSpPr>
        <p:spPr>
          <a:xfrm>
            <a:off x="4551485" y="5371174"/>
            <a:ext cx="3335212" cy="119575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Большая роса утром –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хорошей погоде.</a:t>
            </a:r>
          </a:p>
        </p:txBody>
      </p:sp>
    </p:spTree>
    <p:extLst>
      <p:ext uri="{BB962C8B-B14F-4D97-AF65-F5344CB8AC3E}">
        <p14:creationId xmlns:p14="http://schemas.microsoft.com/office/powerpoint/2010/main" val="2513553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E4BB54-82A1-440C-9E25-5CD46E48F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41" y="1184047"/>
            <a:ext cx="5681964" cy="5017443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3081E6A-0104-4145-B3BC-D62727FDC171}"/>
              </a:ext>
            </a:extLst>
          </p:cNvPr>
          <p:cNvSpPr/>
          <p:nvPr/>
        </p:nvSpPr>
        <p:spPr>
          <a:xfrm>
            <a:off x="2127738" y="181724"/>
            <a:ext cx="7262446" cy="8088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Погода характеризуется совокупностью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метеорологических элементов.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E7F1C0F-15AA-40FD-9BB6-A7B68CF9D9DC}"/>
              </a:ext>
            </a:extLst>
          </p:cNvPr>
          <p:cNvSpPr/>
          <p:nvPr/>
        </p:nvSpPr>
        <p:spPr>
          <a:xfrm>
            <a:off x="615461" y="1644160"/>
            <a:ext cx="5336931" cy="167053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 одного элемента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влечет за собой изменение всех остальных и погоды в целом.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4633A54-57D5-40E0-8F57-ACA05F63A98D}"/>
              </a:ext>
            </a:extLst>
          </p:cNvPr>
          <p:cNvSpPr/>
          <p:nvPr/>
        </p:nvSpPr>
        <p:spPr>
          <a:xfrm>
            <a:off x="615460" y="3912576"/>
            <a:ext cx="5336931" cy="167053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 Атмосферного давления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– первый признак надвигающейся смены погоды.</a:t>
            </a:r>
          </a:p>
        </p:txBody>
      </p:sp>
    </p:spTree>
    <p:extLst>
      <p:ext uri="{BB962C8B-B14F-4D97-AF65-F5344CB8AC3E}">
        <p14:creationId xmlns:p14="http://schemas.microsoft.com/office/powerpoint/2010/main" val="978459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E032AB-EEA5-493F-8952-F64F1F5F1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B9722F8-61B5-42BA-A9D7-AFC6B8839E3A}"/>
              </a:ext>
            </a:extLst>
          </p:cNvPr>
          <p:cNvSpPr/>
          <p:nvPr/>
        </p:nvSpPr>
        <p:spPr>
          <a:xfrm>
            <a:off x="3304441" y="290147"/>
            <a:ext cx="5583115" cy="8352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 ПОГОДЫ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FCE4F22-063D-4FCB-B5AB-FD42BAAC4223}"/>
              </a:ext>
            </a:extLst>
          </p:cNvPr>
          <p:cNvSpPr/>
          <p:nvPr/>
        </p:nvSpPr>
        <p:spPr>
          <a:xfrm>
            <a:off x="879231" y="1661747"/>
            <a:ext cx="10506807" cy="28399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повышении температуры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воздуха понижается Атмосферное давление.</a:t>
            </a:r>
          </a:p>
          <a:p>
            <a:pPr marL="285750" indent="-285750">
              <a:buFontTx/>
              <a:buChar char="-"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 температуры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приводит к изменению абсолютной влажности воздуха.</a:t>
            </a:r>
          </a:p>
          <a:p>
            <a:pPr marL="285750" indent="-285750">
              <a:buFontTx/>
              <a:buChar char="-"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Увеличение влажности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воздуха приводит к увеличению облачности.</a:t>
            </a:r>
          </a:p>
        </p:txBody>
      </p:sp>
    </p:spTree>
    <p:extLst>
      <p:ext uri="{BB962C8B-B14F-4D97-AF65-F5344CB8AC3E}">
        <p14:creationId xmlns:p14="http://schemas.microsoft.com/office/powerpoint/2010/main" val="3136002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0DB472-2F53-469D-9A0E-ECFEC9A64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BB4532E-F5A2-443B-B180-9E31BCFDD480}"/>
              </a:ext>
            </a:extLst>
          </p:cNvPr>
          <p:cNvSpPr/>
          <p:nvPr/>
        </p:nvSpPr>
        <p:spPr>
          <a:xfrm>
            <a:off x="1318845" y="703385"/>
            <a:ext cx="9557239" cy="86164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причина изменения погоды – это….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BF27BB1-E6F8-4171-9642-0DA50C0CB44B}"/>
              </a:ext>
            </a:extLst>
          </p:cNvPr>
          <p:cNvSpPr/>
          <p:nvPr/>
        </p:nvSpPr>
        <p:spPr>
          <a:xfrm>
            <a:off x="2011972" y="2092570"/>
            <a:ext cx="8168054" cy="3657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-изменение облачности</a:t>
            </a:r>
          </a:p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-изменение температуры воздуха</a:t>
            </a:r>
          </a:p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-изменение направления воздуха</a:t>
            </a:r>
          </a:p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-выпадение осадков</a:t>
            </a:r>
          </a:p>
        </p:txBody>
      </p:sp>
    </p:spTree>
    <p:extLst>
      <p:ext uri="{BB962C8B-B14F-4D97-AF65-F5344CB8AC3E}">
        <p14:creationId xmlns:p14="http://schemas.microsoft.com/office/powerpoint/2010/main" val="26206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1F83EB3-CBB7-4004-96B6-77CE8F8C3E3B}"/>
              </a:ext>
            </a:extLst>
          </p:cNvPr>
          <p:cNvSpPr/>
          <p:nvPr/>
        </p:nvSpPr>
        <p:spPr>
          <a:xfrm>
            <a:off x="1691053" y="237392"/>
            <a:ext cx="8809893" cy="5890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Метеорологические (погодные) явления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9CFA8A-8375-4F67-B5A6-948BA7357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48" y="1020885"/>
            <a:ext cx="5134197" cy="34227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FF533B-3F39-4E9C-A3E3-1A843541E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089" y="3515059"/>
            <a:ext cx="5039609" cy="33429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20C2BF-4C28-45E4-952E-869F425855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5" y="1020885"/>
            <a:ext cx="5130189" cy="342279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21391DB-34FB-49BB-A1C8-005ED7C6A374}"/>
              </a:ext>
            </a:extLst>
          </p:cNvPr>
          <p:cNvSpPr/>
          <p:nvPr/>
        </p:nvSpPr>
        <p:spPr>
          <a:xfrm>
            <a:off x="3854502" y="2732284"/>
            <a:ext cx="4482993" cy="17180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Связанные с атмосферными осадками: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ливни, снегопады, туманы и др.</a:t>
            </a:r>
          </a:p>
        </p:txBody>
      </p:sp>
    </p:spTree>
    <p:extLst>
      <p:ext uri="{BB962C8B-B14F-4D97-AF65-F5344CB8AC3E}">
        <p14:creationId xmlns:p14="http://schemas.microsoft.com/office/powerpoint/2010/main" val="21460817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6146</TotalTime>
  <Words>341</Words>
  <Application>Microsoft Office PowerPoint</Application>
  <PresentationFormat>Широкоэкранный</PresentationFormat>
  <Paragraphs>66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AGReverance</vt:lpstr>
      <vt:lpstr>Calibri</vt:lpstr>
      <vt:lpstr>Tw Cen MT</vt:lpstr>
      <vt:lpstr>Wingdings 3</vt:lpstr>
      <vt:lpstr>Интеграл</vt:lpstr>
      <vt:lpstr>Погода и её показатели. Пр № 4.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«География»</dc:title>
  <dc:subject>География</dc:subject>
  <dc:creator>Viktoriya Polshkova</dc:creator>
  <cp:keywords>география</cp:keywords>
  <cp:lastModifiedBy>12222345</cp:lastModifiedBy>
  <cp:revision>239</cp:revision>
  <dcterms:created xsi:type="dcterms:W3CDTF">2018-02-25T15:29:25Z</dcterms:created>
  <dcterms:modified xsi:type="dcterms:W3CDTF">2024-11-05T04:09:06Z</dcterms:modified>
  <cp:category>География;Страны</cp:category>
</cp:coreProperties>
</file>