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8" r:id="rId11"/>
    <p:sldId id="269" r:id="rId12"/>
    <p:sldId id="266" r:id="rId13"/>
    <p:sldId id="267" r:id="rId1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76" d="100"/>
          <a:sy n="76" d="100"/>
        </p:scale>
        <p:origin x="564" y="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72" d="100"/>
        <a:sy n="172" d="100"/>
      </p:scale>
      <p:origin x="0" y="-898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dirty="0"/>
              <a:t>4/17/2024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dirty="0"/>
              <a:t>4/17/2024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4/17/2024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4/17/2024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4/17/2024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4/17/2024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4/17/2024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4/17/2024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5" r:id="rId4"/>
    <p:sldLayoutId id="2147483653" r:id="rId5"/>
    <p:sldLayoutId id="2147483654" r:id="rId6"/>
    <p:sldLayoutId id="2147483655" r:id="rId7"/>
    <p:sldLayoutId id="214748366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67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677333" y="3773979"/>
            <a:ext cx="8596667" cy="1687484"/>
          </a:xfrm>
        </p:spPr>
        <p:txBody>
          <a:bodyPr>
            <a:normAutofit fontScale="90000"/>
          </a:bodyPr>
          <a:lstStyle/>
          <a:p>
            <a:r>
              <a:rPr lang="ru-RU" dirty="0"/>
              <a:t>                                </a:t>
            </a:r>
            <a:r>
              <a:rPr lang="en-US" dirty="0"/>
              <a:t>  </a:t>
            </a:r>
            <a:r>
              <a:rPr lang="ru-RU" sz="2700" dirty="0"/>
              <a:t>Творческий проект </a:t>
            </a:r>
            <a:br>
              <a:rPr lang="ru-RU" sz="2700" dirty="0"/>
            </a:br>
            <a:r>
              <a:rPr lang="ru-RU" sz="2700" dirty="0"/>
              <a:t>                                   по технологии</a:t>
            </a:r>
            <a:br>
              <a:rPr lang="ru-RU" sz="2700" dirty="0"/>
            </a:br>
            <a:r>
              <a:rPr lang="ru-RU" sz="2700" dirty="0"/>
              <a:t>                                       </a:t>
            </a:r>
            <a:r>
              <a:rPr lang="en-US" sz="2700" dirty="0"/>
              <a:t> </a:t>
            </a:r>
            <a:r>
              <a:rPr lang="ru-RU" sz="2700" dirty="0"/>
              <a:t>на тему</a:t>
            </a:r>
            <a:br>
              <a:rPr lang="ru-RU" sz="2700" dirty="0"/>
            </a:br>
            <a:r>
              <a:rPr lang="en-US" sz="2700" dirty="0"/>
              <a:t>                                      </a:t>
            </a:r>
            <a:r>
              <a:rPr lang="ru-RU" sz="2700" dirty="0"/>
              <a:t> </a:t>
            </a:r>
            <a:r>
              <a:rPr lang="en-US" sz="2700" dirty="0"/>
              <a:t> “</a:t>
            </a:r>
            <a:r>
              <a:rPr lang="ru-RU" sz="2700" dirty="0"/>
              <a:t>Школьный органайзер</a:t>
            </a:r>
            <a:r>
              <a:rPr lang="en-US" sz="2700" dirty="0"/>
              <a:t>”</a:t>
            </a:r>
            <a:br>
              <a:rPr lang="ru-RU" sz="2700" dirty="0"/>
            </a:br>
            <a:r>
              <a:rPr lang="ru-RU" sz="2700" dirty="0"/>
              <a:t>                    </a:t>
            </a:r>
            <a:br>
              <a:rPr lang="ru-RU" sz="2700" dirty="0"/>
            </a:br>
            <a:r>
              <a:rPr lang="ru-RU" sz="2700" dirty="0"/>
              <a:t>                                                     </a:t>
            </a:r>
            <a:r>
              <a:rPr lang="ru-RU" sz="2000" dirty="0"/>
              <a:t>выполнили ученики 6 а класс</a:t>
            </a:r>
            <a:br>
              <a:rPr lang="en-US" sz="2700" dirty="0"/>
            </a:br>
            <a:r>
              <a:rPr lang="en-US" dirty="0"/>
              <a:t>                                              </a:t>
            </a:r>
            <a:r>
              <a:rPr lang="ru-RU" dirty="0"/>
              <a:t>     </a:t>
            </a:r>
            <a:r>
              <a:rPr lang="en-US" dirty="0"/>
              <a:t> </a:t>
            </a:r>
            <a:r>
              <a:rPr lang="ru-RU" dirty="0"/>
              <a:t> </a:t>
            </a:r>
            <a:r>
              <a:rPr lang="ru-RU" sz="2200" dirty="0" err="1"/>
              <a:t>Гаркайс</a:t>
            </a:r>
            <a:r>
              <a:rPr lang="ru-RU" sz="2200" dirty="0"/>
              <a:t> Алексей и Баранов Иван</a:t>
            </a:r>
          </a:p>
        </p:txBody>
      </p:sp>
      <p:pic>
        <p:nvPicPr>
          <p:cNvPr id="7" name="Рисунок 6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21407" b="21407"/>
          <a:stretch>
            <a:fillRect/>
          </a:stretch>
        </p:blipFill>
        <p:spPr>
          <a:xfrm>
            <a:off x="2286001" y="301624"/>
            <a:ext cx="5394960" cy="2557953"/>
          </a:xfrm>
          <a:prstGeom prst="rect">
            <a:avLst/>
          </a:prstGeom>
        </p:spPr>
      </p:pic>
      <p:sp>
        <p:nvSpPr>
          <p:cNvPr id="6" name="Текст 5"/>
          <p:cNvSpPr>
            <a:spLocks noGrp="1"/>
          </p:cNvSpPr>
          <p:nvPr>
            <p:ph type="body" sz="half" idx="2"/>
          </p:nvPr>
        </p:nvSpPr>
        <p:spPr>
          <a:xfrm>
            <a:off x="677334" y="5924291"/>
            <a:ext cx="8596667" cy="674024"/>
          </a:xfrm>
        </p:spPr>
        <p:txBody>
          <a:bodyPr>
            <a:normAutofit/>
          </a:bodyPr>
          <a:lstStyle/>
          <a:p>
            <a:r>
              <a:rPr lang="ru-RU" sz="1600" dirty="0"/>
              <a:t>                                                         Сыктывкар 2024</a:t>
            </a:r>
          </a:p>
        </p:txBody>
      </p:sp>
    </p:spTree>
    <p:extLst>
      <p:ext uri="{BB962C8B-B14F-4D97-AF65-F5344CB8AC3E}">
        <p14:creationId xmlns:p14="http://schemas.microsoft.com/office/powerpoint/2010/main" val="357384007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A3A7688-744D-DBDA-5181-AE6A8C8350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Подключение проводов для освещения школы (</a:t>
            </a:r>
            <a:r>
              <a:rPr lang="ru-RU" dirty="0" err="1"/>
              <a:t>электроконструктор</a:t>
            </a:r>
            <a:r>
              <a:rPr lang="ru-RU" dirty="0"/>
              <a:t> «Знаток»)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BA3ED944-A43B-9A53-DF2E-DF02BC86F12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88394" y="2160588"/>
            <a:ext cx="5175249" cy="3881437"/>
          </a:xfrm>
        </p:spPr>
      </p:pic>
    </p:spTree>
    <p:extLst>
      <p:ext uri="{BB962C8B-B14F-4D97-AF65-F5344CB8AC3E}">
        <p14:creationId xmlns:p14="http://schemas.microsoft.com/office/powerpoint/2010/main" val="222122853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980F11E-9875-A390-35EC-A243566260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Ночная подсветка школы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960DA229-5AB7-F3A2-CD3B-07BAC601260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88394" y="2160588"/>
            <a:ext cx="5175249" cy="3881437"/>
          </a:xfrm>
        </p:spPr>
      </p:pic>
    </p:spTree>
    <p:extLst>
      <p:ext uri="{BB962C8B-B14F-4D97-AF65-F5344CB8AC3E}">
        <p14:creationId xmlns:p14="http://schemas.microsoft.com/office/powerpoint/2010/main" val="10922233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4C86D84-E04A-22FB-0E89-B4DD3BC570C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07067" y="1545771"/>
            <a:ext cx="7766936" cy="164497"/>
          </a:xfrm>
        </p:spPr>
        <p:txBody>
          <a:bodyPr/>
          <a:lstStyle/>
          <a:p>
            <a:r>
              <a:rPr lang="ru-RU" sz="3600" dirty="0"/>
              <a:t>Эстетическая и экологическая оценка изделия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64BBA177-EF30-2239-06CE-873F04A6445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07067" y="1937657"/>
            <a:ext cx="7766936" cy="4267200"/>
          </a:xfrm>
        </p:spPr>
        <p:txBody>
          <a:bodyPr>
            <a:normAutofit fontScale="92500" lnSpcReduction="20000"/>
          </a:bodyPr>
          <a:lstStyle/>
          <a:p>
            <a:r>
              <a:rPr lang="ru-RU" sz="2400" dirty="0"/>
              <a:t>Органайзер имеет красивый внешний вид, при этом сделан без лишних финансовых затрат. Несмотря на  использование простых доступных материалов это  не упростило внешний вид изделия , а наоборот придало ему красоты.</a:t>
            </a:r>
          </a:p>
          <a:p>
            <a:r>
              <a:rPr lang="ru-RU" sz="2400" dirty="0"/>
              <a:t>Мы считаем ,что органайзер получился интересным и оригинальным.</a:t>
            </a:r>
          </a:p>
          <a:p>
            <a:r>
              <a:rPr lang="ru-RU" sz="2400" dirty="0"/>
              <a:t>Нам очень нравится наша работа.</a:t>
            </a:r>
          </a:p>
          <a:p>
            <a:r>
              <a:rPr lang="ru-RU" sz="2400" dirty="0"/>
              <a:t>С точки зрения экологии наш объект опасности не представляет . Он  сделан  из осиновой доски и покрыт матовым лаком. При использовании изделия никакие вредные вещества не испаряются т.е. не наносят вред здоровью и окружающей среде</a:t>
            </a:r>
            <a:r>
              <a:rPr lang="ru-RU" dirty="0"/>
              <a:t>.    </a:t>
            </a:r>
          </a:p>
        </p:txBody>
      </p:sp>
    </p:spTree>
    <p:extLst>
      <p:ext uri="{BB962C8B-B14F-4D97-AF65-F5344CB8AC3E}">
        <p14:creationId xmlns:p14="http://schemas.microsoft.com/office/powerpoint/2010/main" val="159064833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5E8E7CC-CE32-0FF6-2921-C4840377EF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5" y="609600"/>
            <a:ext cx="8357808" cy="1676400"/>
          </a:xfrm>
        </p:spPr>
        <p:txBody>
          <a:bodyPr/>
          <a:lstStyle/>
          <a:p>
            <a:r>
              <a:rPr lang="ru-RU" dirty="0"/>
              <a:t>Описание окончательного варианта проекта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AD96F9F-144F-FCBA-ABFA-DB18DCED29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14441" y="3113314"/>
            <a:ext cx="8596668" cy="3403600"/>
          </a:xfrm>
        </p:spPr>
        <p:txBody>
          <a:bodyPr>
            <a:noAutofit/>
          </a:bodyPr>
          <a:lstStyle/>
          <a:p>
            <a:r>
              <a:rPr lang="ru-RU" sz="3200" dirty="0"/>
              <a:t>Органайзер получился очень красивый , интересный ,а главное сделан к юбилею школы.</a:t>
            </a:r>
          </a:p>
          <a:p>
            <a:r>
              <a:rPr lang="ru-RU" sz="3200" dirty="0"/>
              <a:t>Работа понравилась нашим друзьям и родителям ,а это много значит для нас.</a:t>
            </a:r>
          </a:p>
          <a:p>
            <a:r>
              <a:rPr lang="ru-RU" sz="3200" dirty="0"/>
              <a:t>Мы надеемся , что работа заслужит вашего внимания.</a:t>
            </a:r>
          </a:p>
        </p:txBody>
      </p:sp>
    </p:spTree>
    <p:extLst>
      <p:ext uri="{BB962C8B-B14F-4D97-AF65-F5344CB8AC3E}">
        <p14:creationId xmlns:p14="http://schemas.microsoft.com/office/powerpoint/2010/main" val="3823161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1257" y="448888"/>
            <a:ext cx="9579429" cy="6409112"/>
          </a:xfrm>
        </p:spPr>
        <p:txBody>
          <a:bodyPr>
            <a:normAutofit/>
          </a:bodyPr>
          <a:lstStyle/>
          <a:p>
            <a:pPr algn="ctr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</a:pPr>
            <a:r>
              <a:rPr lang="ru-RU" sz="2800" dirty="0"/>
              <a:t>  Введение</a:t>
            </a:r>
            <a:br>
              <a:rPr lang="ru-RU" sz="2800" dirty="0"/>
            </a:br>
            <a:br>
              <a:rPr lang="ru-RU" sz="2800" dirty="0"/>
            </a:br>
            <a:br>
              <a:rPr lang="ru-RU" sz="2800" dirty="0"/>
            </a:br>
            <a:r>
              <a:rPr lang="ru-RU" sz="2800" dirty="0"/>
              <a:t>           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Мы решили выполнить этот проект в честь юбилея  нашей школы  , чтобы это изделие напоминало о нас .</a:t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ru-RU" sz="24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Первым делом мы с  руководителем составили план действий:</a:t>
            </a:r>
            <a:br>
              <a:rPr lang="ru-RU" sz="24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-Узнать больше информации об органайзерах; </a:t>
            </a:r>
            <a:br>
              <a:rPr lang="ru-RU" sz="24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-Продумать дизайн ;</a:t>
            </a:r>
            <a:br>
              <a:rPr lang="ru-RU" sz="24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-Найти нужные материалы и инструменты ;</a:t>
            </a:r>
            <a:br>
              <a:rPr lang="ru-RU" sz="24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                -Составить технологическую карту.</a:t>
            </a:r>
            <a:br>
              <a:rPr lang="ru-RU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60534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1069" y="451657"/>
            <a:ext cx="11526751" cy="6148647"/>
          </a:xfrm>
        </p:spPr>
        <p:txBody>
          <a:bodyPr>
            <a:normAutofit/>
          </a:bodyPr>
          <a:lstStyle/>
          <a:p>
            <a:r>
              <a:rPr lang="ru-RU" sz="3200" dirty="0"/>
              <a:t>                         История нашей школы</a:t>
            </a:r>
            <a:br>
              <a:rPr lang="ru-RU" sz="3200" dirty="0"/>
            </a:br>
            <a:br>
              <a:rPr lang="ru-RU" sz="3200" dirty="0"/>
            </a:br>
            <a:r>
              <a:rPr lang="ru-RU" sz="3200" dirty="0"/>
              <a:t>            Средняя школа №33 создана в соответствии с решением исполкома Сыктывкарского городского Совета депутатов трудящихся №20/148 от 28.08.1964 года.</a:t>
            </a:r>
            <a:br>
              <a:rPr lang="ru-RU" sz="3200" dirty="0"/>
            </a:br>
            <a:br>
              <a:rPr lang="ru-RU" sz="3200" dirty="0"/>
            </a:br>
            <a:r>
              <a:rPr lang="ru-RU" sz="3200" dirty="0"/>
              <a:t>Юридический адрес   -  167009 Республика Коми,</a:t>
            </a:r>
            <a:br>
              <a:rPr lang="ru-RU" sz="3200" dirty="0"/>
            </a:br>
            <a:r>
              <a:rPr lang="ru-RU" sz="3200" dirty="0"/>
              <a:t>                                       г. Сыктывкар, </a:t>
            </a:r>
            <a:r>
              <a:rPr lang="ru-RU" sz="3200" dirty="0" err="1"/>
              <a:t>ул</a:t>
            </a:r>
            <a:r>
              <a:rPr lang="ru-RU" sz="3200" dirty="0"/>
              <a:t> . </a:t>
            </a:r>
            <a:r>
              <a:rPr lang="ru-RU" sz="3200" dirty="0" err="1"/>
              <a:t>Банбана</a:t>
            </a:r>
            <a:r>
              <a:rPr lang="ru-RU" sz="3200" dirty="0"/>
              <a:t> д.21</a:t>
            </a:r>
            <a:br>
              <a:rPr lang="ru-RU" sz="3200" dirty="0"/>
            </a:br>
            <a:r>
              <a:rPr lang="ru-RU" sz="3200" dirty="0"/>
              <a:t> Директор школы : </a:t>
            </a:r>
            <a:r>
              <a:rPr lang="ru-RU" sz="3200" dirty="0" err="1"/>
              <a:t>Оверина</a:t>
            </a:r>
            <a:r>
              <a:rPr lang="ru-RU" sz="3200" dirty="0"/>
              <a:t> Галина Афанасьевна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12582033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0DA2D5E-A0CF-8737-080B-252818C6C3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3" y="609599"/>
            <a:ext cx="9489923" cy="5812971"/>
          </a:xfrm>
        </p:spPr>
        <p:txBody>
          <a:bodyPr/>
          <a:lstStyle/>
          <a:p>
            <a:r>
              <a:rPr lang="ru-RU" dirty="0"/>
              <a:t>  Сбор информации:</a:t>
            </a:r>
            <a:br>
              <a:rPr lang="ru-RU" dirty="0"/>
            </a:br>
            <a:r>
              <a:rPr lang="ru-RU" dirty="0"/>
              <a:t>Органайзер(англ.</a:t>
            </a:r>
            <a:r>
              <a:rPr lang="en-US" dirty="0"/>
              <a:t>organizer)- </a:t>
            </a:r>
            <a:r>
              <a:rPr lang="ru-RU" dirty="0"/>
              <a:t>изначально небольшая книга содержащая календарь  , адресную книгу , блокнот и емкость для канцелярских принадлежностей . С развитием информационных технологий книга стала заменятся карманными персональным компьютерами.</a:t>
            </a:r>
          </a:p>
        </p:txBody>
      </p:sp>
    </p:spTree>
    <p:extLst>
      <p:ext uri="{BB962C8B-B14F-4D97-AF65-F5344CB8AC3E}">
        <p14:creationId xmlns:p14="http://schemas.microsoft.com/office/powerpoint/2010/main" val="28427554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CE7EA1E5-2115-DAC0-B3D1-3A59BEBB09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 Виды прототипов</a:t>
            </a:r>
          </a:p>
        </p:txBody>
      </p:sp>
      <p:pic>
        <p:nvPicPr>
          <p:cNvPr id="7" name="Объект 6">
            <a:extLst>
              <a:ext uri="{FF2B5EF4-FFF2-40B4-BE49-F238E27FC236}">
                <a16:creationId xmlns:a16="http://schemas.microsoft.com/office/drawing/2014/main" id="{54D1A607-F6D7-F0C2-D431-01460728964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291943" y="1930400"/>
            <a:ext cx="5900058" cy="4927600"/>
          </a:xfrm>
          <a:prstGeom prst="rect">
            <a:avLst/>
          </a:prstGeom>
        </p:spPr>
      </p:pic>
      <p:pic>
        <p:nvPicPr>
          <p:cNvPr id="6" name="Объект 5">
            <a:extLst>
              <a:ext uri="{FF2B5EF4-FFF2-40B4-BE49-F238E27FC236}">
                <a16:creationId xmlns:a16="http://schemas.microsoft.com/office/drawing/2014/main" id="{DAB55DD8-BC2C-E720-462D-5C8A9DA5ACB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>
            <a:off x="677333" y="1675315"/>
            <a:ext cx="5614609" cy="5182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17602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3152EA6-CE55-660D-51B2-CCC0C0251B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Технология изготовления изделия.</a:t>
            </a:r>
            <a:br>
              <a:rPr lang="ru-RU" dirty="0"/>
            </a:br>
            <a:r>
              <a:rPr lang="ru-RU" sz="2800" dirty="0"/>
              <a:t>1Выбор заготовок 20*140*440 основание 20*60*140  ножки 2 </a:t>
            </a:r>
            <a:r>
              <a:rPr lang="ru-RU" sz="2800"/>
              <a:t>шт                           </a:t>
            </a:r>
            <a:r>
              <a:rPr lang="ru-RU" sz="2800" dirty="0"/>
              <a:t>2Разметка</a:t>
            </a:r>
          </a:p>
        </p:txBody>
      </p:sp>
      <p:pic>
        <p:nvPicPr>
          <p:cNvPr id="7" name="Объект 6">
            <a:extLst>
              <a:ext uri="{FF2B5EF4-FFF2-40B4-BE49-F238E27FC236}">
                <a16:creationId xmlns:a16="http://schemas.microsoft.com/office/drawing/2014/main" id="{845C3A9F-C507-DD84-D580-BB41B65E04A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 rot="5400000">
            <a:off x="6561025" y="1868946"/>
            <a:ext cx="3881437" cy="4463142"/>
          </a:xfrm>
        </p:spPr>
      </p:pic>
      <p:pic>
        <p:nvPicPr>
          <p:cNvPr id="5" name="Объект 4">
            <a:extLst>
              <a:ext uri="{FF2B5EF4-FFF2-40B4-BE49-F238E27FC236}">
                <a16:creationId xmlns:a16="http://schemas.microsoft.com/office/drawing/2014/main" id="{8C6D2FBE-72A3-ACD6-ACC4-B5C5BF6534C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 rot="5400000">
            <a:off x="1335879" y="1673001"/>
            <a:ext cx="3881438" cy="4855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04235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A0D376A5-FA91-1AAF-97AF-E0865EF122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Изготовление соединения</a:t>
            </a:r>
            <a:br>
              <a:rPr lang="ru-RU" dirty="0"/>
            </a:br>
            <a:r>
              <a:rPr lang="ru-RU" dirty="0"/>
              <a:t> вполдерева.</a:t>
            </a:r>
          </a:p>
        </p:txBody>
      </p:sp>
      <p:pic>
        <p:nvPicPr>
          <p:cNvPr id="8" name="Объект 7">
            <a:extLst>
              <a:ext uri="{FF2B5EF4-FFF2-40B4-BE49-F238E27FC236}">
                <a16:creationId xmlns:a16="http://schemas.microsoft.com/office/drawing/2014/main" id="{9D6BD876-B6A0-1219-676C-233A5A511B9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5400000">
            <a:off x="2680493" y="1156493"/>
            <a:ext cx="4697413" cy="6705600"/>
          </a:xfrm>
        </p:spPr>
      </p:pic>
    </p:spTree>
    <p:extLst>
      <p:ext uri="{BB962C8B-B14F-4D97-AF65-F5344CB8AC3E}">
        <p14:creationId xmlns:p14="http://schemas.microsoft.com/office/powerpoint/2010/main" val="30067440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1FE4FF0-3F9D-FADF-8B87-870C547B82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Шлифование поверхностей.</a:t>
            </a:r>
            <a:br>
              <a:rPr lang="ru-RU" dirty="0"/>
            </a:br>
            <a:r>
              <a:rPr lang="ru-RU" dirty="0"/>
              <a:t>Копирование рисунка .Выжигание.</a:t>
            </a:r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78D6F78F-A2F5-4715-94E4-838AECB61D5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066800" y="2366963"/>
            <a:ext cx="4273024" cy="3881437"/>
          </a:xfrm>
        </p:spPr>
      </p:pic>
      <p:pic>
        <p:nvPicPr>
          <p:cNvPr id="8" name="Объект 7">
            <a:extLst>
              <a:ext uri="{FF2B5EF4-FFF2-40B4-BE49-F238E27FC236}">
                <a16:creationId xmlns:a16="http://schemas.microsoft.com/office/drawing/2014/main" id="{ADE088D3-7C36-D89B-7CE4-8F5D72B04D2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509657" y="2366963"/>
            <a:ext cx="4005943" cy="3924090"/>
          </a:xfrm>
        </p:spPr>
      </p:pic>
    </p:spTree>
    <p:extLst>
      <p:ext uri="{BB962C8B-B14F-4D97-AF65-F5344CB8AC3E}">
        <p14:creationId xmlns:p14="http://schemas.microsoft.com/office/powerpoint/2010/main" val="871912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460EF16-5DE5-A87C-1A5F-1CF6E2323A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9734" y="435428"/>
            <a:ext cx="8596668" cy="1320800"/>
          </a:xfrm>
        </p:spPr>
        <p:txBody>
          <a:bodyPr/>
          <a:lstStyle/>
          <a:p>
            <a:r>
              <a:rPr lang="ru-RU" dirty="0"/>
              <a:t>Сборка изделия.</a:t>
            </a:r>
            <a:br>
              <a:rPr lang="ru-RU" dirty="0"/>
            </a:br>
            <a:r>
              <a:rPr lang="ru-RU" sz="2800" dirty="0"/>
              <a:t>Соединение на клею . Отделка изделия.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A4727604-F25E-FC0C-40FE-87FCD035C8A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5400000">
            <a:off x="2184398" y="1661886"/>
            <a:ext cx="4840515" cy="5029199"/>
          </a:xfrm>
        </p:spPr>
      </p:pic>
    </p:spTree>
    <p:extLst>
      <p:ext uri="{BB962C8B-B14F-4D97-AF65-F5344CB8AC3E}">
        <p14:creationId xmlns:p14="http://schemas.microsoft.com/office/powerpoint/2010/main" val="558186128"/>
      </p:ext>
    </p:extLst>
  </p:cSld>
  <p:clrMapOvr>
    <a:masterClrMapping/>
  </p:clrMapOvr>
</p:sld>
</file>

<file path=ppt/theme/theme1.xml><?xml version="1.0" encoding="utf-8"?>
<a:theme xmlns:a="http://schemas.openxmlformats.org/drawingml/2006/main" name="Аспект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226</TotalTime>
  <Words>390</Words>
  <Application>Microsoft Office PowerPoint</Application>
  <PresentationFormat>Широкоэкранный</PresentationFormat>
  <Paragraphs>21</Paragraphs>
  <Slides>13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9" baseType="lpstr">
      <vt:lpstr>Arial</vt:lpstr>
      <vt:lpstr>Calibri</vt:lpstr>
      <vt:lpstr>Times New Roman</vt:lpstr>
      <vt:lpstr>Trebuchet MS</vt:lpstr>
      <vt:lpstr>Wingdings 3</vt:lpstr>
      <vt:lpstr>Аспект</vt:lpstr>
      <vt:lpstr>                                  Творческий проект                                     по технологии                                         на тему                                         “Школьный органайзер”                                                                           выполнили ученики 6 а класс                                                      Гаркайс Алексей и Баранов Иван</vt:lpstr>
      <vt:lpstr>  Введение               Мы решили выполнить этот проект в честь юбилея  нашей школы  , чтобы это изделие напоминало о нас .      Первым делом мы с  руководителем составили план действий:                                                   -Узнать больше информации об органайзерах;     -Продумать дизайн ;                                                 -Найти нужные материалы и инструменты ;                                   -Составить технологическую карту.  </vt:lpstr>
      <vt:lpstr>                         История нашей школы              Средняя школа №33 создана в соответствии с решением исполкома Сыктывкарского городского Совета депутатов трудящихся №20/148 от 28.08.1964 года.  Юридический адрес   -  167009 Республика Коми,                                        г. Сыктывкар, ул . Банбана д.21  Директор школы : Оверина Галина Афанасьевна</vt:lpstr>
      <vt:lpstr>  Сбор информации: Органайзер(англ.organizer)- изначально небольшая книга содержащая календарь  , адресную книгу , блокнот и емкость для канцелярских принадлежностей . С развитием информационных технологий книга стала заменятся карманными персональным компьютерами.</vt:lpstr>
      <vt:lpstr> Виды прототипов</vt:lpstr>
      <vt:lpstr>Технология изготовления изделия. 1Выбор заготовок 20*140*440 основание 20*60*140  ножки 2 шт                           2Разметка</vt:lpstr>
      <vt:lpstr>Изготовление соединения  вполдерева.</vt:lpstr>
      <vt:lpstr>Шлифование поверхностей. Копирование рисунка .Выжигание.</vt:lpstr>
      <vt:lpstr>Сборка изделия. Соединение на клею . Отделка изделия.</vt:lpstr>
      <vt:lpstr>Подключение проводов для освещения школы (электроконструктор «Знаток»)</vt:lpstr>
      <vt:lpstr>Ночная подсветка школы</vt:lpstr>
      <vt:lpstr>Эстетическая и экологическая оценка изделия</vt:lpstr>
      <vt:lpstr>Описание окончательного варианта проекта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Творческий проект                                     по технологии                                         на тему                                         “школа”                                                                           выполнили ученики 6 а класс                                                      Гаркайс Алексей и Баранов Иван</dc:title>
  <dc:creator>Alexey</dc:creator>
  <cp:lastModifiedBy>pc</cp:lastModifiedBy>
  <cp:revision>24</cp:revision>
  <dcterms:created xsi:type="dcterms:W3CDTF">2024-02-19T16:31:42Z</dcterms:created>
  <dcterms:modified xsi:type="dcterms:W3CDTF">2024-04-17T16:34:45Z</dcterms:modified>
</cp:coreProperties>
</file>