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2" r:id="rId4"/>
    <p:sldId id="281" r:id="rId5"/>
    <p:sldId id="292" r:id="rId6"/>
    <p:sldId id="293" r:id="rId7"/>
    <p:sldId id="287" r:id="rId8"/>
    <p:sldId id="294" r:id="rId9"/>
    <p:sldId id="290" r:id="rId10"/>
    <p:sldId id="295" r:id="rId11"/>
    <p:sldId id="291" r:id="rId12"/>
    <p:sldId id="260" r:id="rId13"/>
    <p:sldId id="261" r:id="rId14"/>
    <p:sldId id="262" r:id="rId15"/>
    <p:sldId id="26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87" autoAdjust="0"/>
    <p:restoredTop sz="86380" autoAdjust="0"/>
  </p:normalViewPr>
  <p:slideViewPr>
    <p:cSldViewPr>
      <p:cViewPr varScale="1">
        <p:scale>
          <a:sx n="99" d="100"/>
          <a:sy n="99" d="100"/>
        </p:scale>
        <p:origin x="26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6158D-F4AE-4793-A6B3-26DC112682D5}" type="doc">
      <dgm:prSet loTypeId="urn:microsoft.com/office/officeart/2005/8/layout/hProcess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8898D-151A-4CC9-9A57-3EE605817BCB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EA91B1-3A3E-4556-ACC1-D8C15662017C}" type="parTrans" cxnId="{7427F062-B070-4D85-B25A-3A6EE76DFCE5}">
      <dgm:prSet/>
      <dgm:spPr/>
      <dgm:t>
        <a:bodyPr/>
        <a:lstStyle/>
        <a:p>
          <a:endParaRPr lang="ru-RU"/>
        </a:p>
      </dgm:t>
    </dgm:pt>
    <dgm:pt modelId="{E3B85306-3162-4366-94FA-1DE2C0711610}" type="sibTrans" cxnId="{7427F062-B070-4D85-B25A-3A6EE76DFCE5}">
      <dgm:prSet/>
      <dgm:spPr/>
      <dgm:t>
        <a:bodyPr/>
        <a:lstStyle/>
        <a:p>
          <a:endParaRPr lang="ru-RU"/>
        </a:p>
      </dgm:t>
    </dgm:pt>
    <dgm:pt modelId="{D787761C-FE52-4C0F-B20C-8904A23E0019}">
      <dgm:prSet phldrT="[Текст]" phldr="1"/>
      <dgm:spPr/>
      <dgm:t>
        <a:bodyPr/>
        <a:lstStyle/>
        <a:p>
          <a:endParaRPr lang="ru-RU"/>
        </a:p>
      </dgm:t>
    </dgm:pt>
    <dgm:pt modelId="{DE91EAE6-B7E4-4575-A75F-06EA7A25B4A6}" type="parTrans" cxnId="{12687A2C-D7C2-4156-BA4B-7B83DD662671}">
      <dgm:prSet/>
      <dgm:spPr/>
      <dgm:t>
        <a:bodyPr/>
        <a:lstStyle/>
        <a:p>
          <a:endParaRPr lang="ru-RU"/>
        </a:p>
      </dgm:t>
    </dgm:pt>
    <dgm:pt modelId="{820EB891-A372-4326-9880-8241782794CA}" type="sibTrans" cxnId="{12687A2C-D7C2-4156-BA4B-7B83DD662671}">
      <dgm:prSet/>
      <dgm:spPr/>
      <dgm:t>
        <a:bodyPr/>
        <a:lstStyle/>
        <a:p>
          <a:endParaRPr lang="ru-RU"/>
        </a:p>
      </dgm:t>
    </dgm:pt>
    <dgm:pt modelId="{4712C8BA-8454-43C9-AD2D-5B29C0FF0778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52E403-952D-4317-9685-B5F7A1401054}" type="parTrans" cxnId="{DAD561BE-8C5A-495C-B59D-B864E501BCE5}">
      <dgm:prSet/>
      <dgm:spPr/>
      <dgm:t>
        <a:bodyPr/>
        <a:lstStyle/>
        <a:p>
          <a:endParaRPr lang="ru-RU"/>
        </a:p>
      </dgm:t>
    </dgm:pt>
    <dgm:pt modelId="{38DA3584-9181-4C8C-A4B7-66C4D7534F8C}" type="sibTrans" cxnId="{DAD561BE-8C5A-495C-B59D-B864E501BCE5}">
      <dgm:prSet/>
      <dgm:spPr/>
      <dgm:t>
        <a:bodyPr/>
        <a:lstStyle/>
        <a:p>
          <a:endParaRPr lang="ru-RU"/>
        </a:p>
      </dgm:t>
    </dgm:pt>
    <dgm:pt modelId="{516BF8C9-4FF9-40A7-BF7E-C9C80D4D96F2}">
      <dgm:prSet phldrT="[Текст]" phldr="1"/>
      <dgm:spPr/>
      <dgm:t>
        <a:bodyPr/>
        <a:lstStyle/>
        <a:p>
          <a:endParaRPr lang="ru-RU" dirty="0"/>
        </a:p>
      </dgm:t>
    </dgm:pt>
    <dgm:pt modelId="{9CCB153A-8438-49D0-9C57-56E5250518AD}" type="parTrans" cxnId="{0EF79B6A-D861-4618-B3A2-881B4D487B15}">
      <dgm:prSet/>
      <dgm:spPr/>
      <dgm:t>
        <a:bodyPr/>
        <a:lstStyle/>
        <a:p>
          <a:endParaRPr lang="ru-RU"/>
        </a:p>
      </dgm:t>
    </dgm:pt>
    <dgm:pt modelId="{04A17098-6748-4304-9D3B-7CE863C178F5}" type="sibTrans" cxnId="{0EF79B6A-D861-4618-B3A2-881B4D487B15}">
      <dgm:prSet/>
      <dgm:spPr/>
      <dgm:t>
        <a:bodyPr/>
        <a:lstStyle/>
        <a:p>
          <a:endParaRPr lang="ru-RU"/>
        </a:p>
      </dgm:t>
    </dgm:pt>
    <dgm:pt modelId="{4207E6A9-3DA7-4C4A-8017-F438222DEBC1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899C9F-E254-4DB8-9D91-766693D52ACB}" type="parTrans" cxnId="{8EDADF2F-A86D-42B9-80EA-7FE19FF381B5}">
      <dgm:prSet/>
      <dgm:spPr/>
      <dgm:t>
        <a:bodyPr/>
        <a:lstStyle/>
        <a:p>
          <a:endParaRPr lang="ru-RU"/>
        </a:p>
      </dgm:t>
    </dgm:pt>
    <dgm:pt modelId="{08B74267-F028-4C0E-BA34-8F071847B786}" type="sibTrans" cxnId="{8EDADF2F-A86D-42B9-80EA-7FE19FF381B5}">
      <dgm:prSet/>
      <dgm:spPr/>
      <dgm:t>
        <a:bodyPr/>
        <a:lstStyle/>
        <a:p>
          <a:endParaRPr lang="ru-RU"/>
        </a:p>
      </dgm:t>
    </dgm:pt>
    <dgm:pt modelId="{3240AF7C-B886-4EEF-8BBB-9728BEE11DE7}">
      <dgm:prSet phldrT="[Текст]" phldr="1"/>
      <dgm:spPr/>
      <dgm:t>
        <a:bodyPr/>
        <a:lstStyle/>
        <a:p>
          <a:endParaRPr lang="ru-RU" dirty="0"/>
        </a:p>
      </dgm:t>
    </dgm:pt>
    <dgm:pt modelId="{3BD909E6-A04C-4674-8B64-564CA3A0641C}" type="parTrans" cxnId="{0B317F98-8BCF-4CAB-BA43-73583B57A4CB}">
      <dgm:prSet/>
      <dgm:spPr/>
      <dgm:t>
        <a:bodyPr/>
        <a:lstStyle/>
        <a:p>
          <a:endParaRPr lang="ru-RU"/>
        </a:p>
      </dgm:t>
    </dgm:pt>
    <dgm:pt modelId="{853C5FE5-098F-4B00-B359-AA5C2CFA2662}" type="sibTrans" cxnId="{0B317F98-8BCF-4CAB-BA43-73583B57A4CB}">
      <dgm:prSet/>
      <dgm:spPr/>
      <dgm:t>
        <a:bodyPr/>
        <a:lstStyle/>
        <a:p>
          <a:endParaRPr lang="ru-RU"/>
        </a:p>
      </dgm:t>
    </dgm:pt>
    <dgm:pt modelId="{79877EB6-818E-4F25-8CB8-712FBCA38DC0}" type="pres">
      <dgm:prSet presAssocID="{D066158D-F4AE-4793-A6B3-26DC112682D5}" presName="Name0" presStyleCnt="0">
        <dgm:presLayoutVars>
          <dgm:dir/>
          <dgm:animLvl val="lvl"/>
          <dgm:resizeHandles val="exact"/>
        </dgm:presLayoutVars>
      </dgm:prSet>
      <dgm:spPr/>
    </dgm:pt>
    <dgm:pt modelId="{51F5E54B-B0C2-433F-B7FA-F0E67047B780}" type="pres">
      <dgm:prSet presAssocID="{A538898D-151A-4CC9-9A57-3EE605817BCB}" presName="compositeNode" presStyleCnt="0">
        <dgm:presLayoutVars>
          <dgm:bulletEnabled val="1"/>
        </dgm:presLayoutVars>
      </dgm:prSet>
      <dgm:spPr/>
    </dgm:pt>
    <dgm:pt modelId="{F3512D32-869B-4EC5-A02D-28836EC71F74}" type="pres">
      <dgm:prSet presAssocID="{A538898D-151A-4CC9-9A57-3EE605817BCB}" presName="bgRect" presStyleLbl="node1" presStyleIdx="0" presStyleCnt="3"/>
      <dgm:spPr/>
    </dgm:pt>
    <dgm:pt modelId="{8776220D-62A6-4760-8E15-B38EEA4FA716}" type="pres">
      <dgm:prSet presAssocID="{A538898D-151A-4CC9-9A57-3EE605817BCB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8CA2BE93-5943-4CDC-91A2-4879E640F83B}" type="pres">
      <dgm:prSet presAssocID="{A538898D-151A-4CC9-9A57-3EE605817BCB}" presName="childNode" presStyleLbl="node1" presStyleIdx="0" presStyleCnt="3">
        <dgm:presLayoutVars>
          <dgm:bulletEnabled val="1"/>
        </dgm:presLayoutVars>
      </dgm:prSet>
      <dgm:spPr/>
    </dgm:pt>
    <dgm:pt modelId="{A163CFD3-E85E-4E8A-BBA4-20D7DAE9204A}" type="pres">
      <dgm:prSet presAssocID="{E3B85306-3162-4366-94FA-1DE2C0711610}" presName="hSp" presStyleCnt="0"/>
      <dgm:spPr/>
    </dgm:pt>
    <dgm:pt modelId="{F7D6D985-FFFA-4260-9BED-D93F8243C90C}" type="pres">
      <dgm:prSet presAssocID="{E3B85306-3162-4366-94FA-1DE2C0711610}" presName="vProcSp" presStyleCnt="0"/>
      <dgm:spPr/>
    </dgm:pt>
    <dgm:pt modelId="{6E84A07E-B6B5-4E47-8856-FE7B8071CDDC}" type="pres">
      <dgm:prSet presAssocID="{E3B85306-3162-4366-94FA-1DE2C0711610}" presName="vSp1" presStyleCnt="0"/>
      <dgm:spPr/>
    </dgm:pt>
    <dgm:pt modelId="{7D838A9D-F812-469C-9793-4A591B78C646}" type="pres">
      <dgm:prSet presAssocID="{E3B85306-3162-4366-94FA-1DE2C0711610}" presName="simulatedConn" presStyleLbl="solidFgAcc1" presStyleIdx="0" presStyleCnt="2"/>
      <dgm:spPr/>
    </dgm:pt>
    <dgm:pt modelId="{B75A2748-7D1C-490D-9863-2D4107F56148}" type="pres">
      <dgm:prSet presAssocID="{E3B85306-3162-4366-94FA-1DE2C0711610}" presName="vSp2" presStyleCnt="0"/>
      <dgm:spPr/>
    </dgm:pt>
    <dgm:pt modelId="{585435E0-1E79-4C26-9E3F-B8CDA5CF1178}" type="pres">
      <dgm:prSet presAssocID="{E3B85306-3162-4366-94FA-1DE2C0711610}" presName="sibTrans" presStyleCnt="0"/>
      <dgm:spPr/>
    </dgm:pt>
    <dgm:pt modelId="{128E4459-59D0-43CD-8266-1783BB80273F}" type="pres">
      <dgm:prSet presAssocID="{4712C8BA-8454-43C9-AD2D-5B29C0FF0778}" presName="compositeNode" presStyleCnt="0">
        <dgm:presLayoutVars>
          <dgm:bulletEnabled val="1"/>
        </dgm:presLayoutVars>
      </dgm:prSet>
      <dgm:spPr/>
    </dgm:pt>
    <dgm:pt modelId="{9AFBEC5D-2722-4066-9D89-3F3F74AB1DCC}" type="pres">
      <dgm:prSet presAssocID="{4712C8BA-8454-43C9-AD2D-5B29C0FF0778}" presName="bgRect" presStyleLbl="node1" presStyleIdx="1" presStyleCnt="3"/>
      <dgm:spPr/>
    </dgm:pt>
    <dgm:pt modelId="{FAC8D338-971D-45C1-B53E-189AE3C24C31}" type="pres">
      <dgm:prSet presAssocID="{4712C8BA-8454-43C9-AD2D-5B29C0FF0778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6EEF5471-80F3-41C3-9EC1-031199CDBA45}" type="pres">
      <dgm:prSet presAssocID="{4712C8BA-8454-43C9-AD2D-5B29C0FF0778}" presName="childNode" presStyleLbl="node1" presStyleIdx="1" presStyleCnt="3">
        <dgm:presLayoutVars>
          <dgm:bulletEnabled val="1"/>
        </dgm:presLayoutVars>
      </dgm:prSet>
      <dgm:spPr/>
    </dgm:pt>
    <dgm:pt modelId="{68F2E7ED-6A62-40E3-B927-B2965248AF34}" type="pres">
      <dgm:prSet presAssocID="{38DA3584-9181-4C8C-A4B7-66C4D7534F8C}" presName="hSp" presStyleCnt="0"/>
      <dgm:spPr/>
    </dgm:pt>
    <dgm:pt modelId="{53A78761-8454-4367-B4C8-B40ED9D70EE6}" type="pres">
      <dgm:prSet presAssocID="{38DA3584-9181-4C8C-A4B7-66C4D7534F8C}" presName="vProcSp" presStyleCnt="0"/>
      <dgm:spPr/>
    </dgm:pt>
    <dgm:pt modelId="{54950334-1231-441E-AE5E-5B68ED380390}" type="pres">
      <dgm:prSet presAssocID="{38DA3584-9181-4C8C-A4B7-66C4D7534F8C}" presName="vSp1" presStyleCnt="0"/>
      <dgm:spPr/>
    </dgm:pt>
    <dgm:pt modelId="{76342384-865A-415A-B210-9EFA4183CD71}" type="pres">
      <dgm:prSet presAssocID="{38DA3584-9181-4C8C-A4B7-66C4D7534F8C}" presName="simulatedConn" presStyleLbl="solidFgAcc1" presStyleIdx="1" presStyleCnt="2"/>
      <dgm:spPr/>
    </dgm:pt>
    <dgm:pt modelId="{2A862751-DDC7-48A9-91D4-518D0B7273EB}" type="pres">
      <dgm:prSet presAssocID="{38DA3584-9181-4C8C-A4B7-66C4D7534F8C}" presName="vSp2" presStyleCnt="0"/>
      <dgm:spPr/>
    </dgm:pt>
    <dgm:pt modelId="{8889FCE0-B71E-4467-BD06-CF972D84F84B}" type="pres">
      <dgm:prSet presAssocID="{38DA3584-9181-4C8C-A4B7-66C4D7534F8C}" presName="sibTrans" presStyleCnt="0"/>
      <dgm:spPr/>
    </dgm:pt>
    <dgm:pt modelId="{933E71B3-103E-4DC0-B095-7327EAA789F6}" type="pres">
      <dgm:prSet presAssocID="{4207E6A9-3DA7-4C4A-8017-F438222DEBC1}" presName="compositeNode" presStyleCnt="0">
        <dgm:presLayoutVars>
          <dgm:bulletEnabled val="1"/>
        </dgm:presLayoutVars>
      </dgm:prSet>
      <dgm:spPr/>
    </dgm:pt>
    <dgm:pt modelId="{63B5B36C-7221-49A9-BA57-FE526747C080}" type="pres">
      <dgm:prSet presAssocID="{4207E6A9-3DA7-4C4A-8017-F438222DEBC1}" presName="bgRect" presStyleLbl="node1" presStyleIdx="2" presStyleCnt="3"/>
      <dgm:spPr/>
    </dgm:pt>
    <dgm:pt modelId="{474C29F6-EA3E-45C5-B14C-59B9D3378AA0}" type="pres">
      <dgm:prSet presAssocID="{4207E6A9-3DA7-4C4A-8017-F438222DEBC1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D6B93CB-FB05-4509-A9D2-6495E97C7A36}" type="pres">
      <dgm:prSet presAssocID="{4207E6A9-3DA7-4C4A-8017-F438222DEBC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12687A2C-D7C2-4156-BA4B-7B83DD662671}" srcId="{A538898D-151A-4CC9-9A57-3EE605817BCB}" destId="{D787761C-FE52-4C0F-B20C-8904A23E0019}" srcOrd="0" destOrd="0" parTransId="{DE91EAE6-B7E4-4575-A75F-06EA7A25B4A6}" sibTransId="{820EB891-A372-4326-9880-8241782794CA}"/>
    <dgm:cxn modelId="{8EDADF2F-A86D-42B9-80EA-7FE19FF381B5}" srcId="{D066158D-F4AE-4793-A6B3-26DC112682D5}" destId="{4207E6A9-3DA7-4C4A-8017-F438222DEBC1}" srcOrd="2" destOrd="0" parTransId="{19899C9F-E254-4DB8-9D91-766693D52ACB}" sibTransId="{08B74267-F028-4C0E-BA34-8F071847B786}"/>
    <dgm:cxn modelId="{7427F062-B070-4D85-B25A-3A6EE76DFCE5}" srcId="{D066158D-F4AE-4793-A6B3-26DC112682D5}" destId="{A538898D-151A-4CC9-9A57-3EE605817BCB}" srcOrd="0" destOrd="0" parTransId="{01EA91B1-3A3E-4556-ACC1-D8C15662017C}" sibTransId="{E3B85306-3162-4366-94FA-1DE2C0711610}"/>
    <dgm:cxn modelId="{0EF79B6A-D861-4618-B3A2-881B4D487B15}" srcId="{4712C8BA-8454-43C9-AD2D-5B29C0FF0778}" destId="{516BF8C9-4FF9-40A7-BF7E-C9C80D4D96F2}" srcOrd="0" destOrd="0" parTransId="{9CCB153A-8438-49D0-9C57-56E5250518AD}" sibTransId="{04A17098-6748-4304-9D3B-7CE863C178F5}"/>
    <dgm:cxn modelId="{3095FF6F-F561-465D-B4CE-253D5976D552}" type="presOf" srcId="{4207E6A9-3DA7-4C4A-8017-F438222DEBC1}" destId="{474C29F6-EA3E-45C5-B14C-59B9D3378AA0}" srcOrd="1" destOrd="0" presId="urn:microsoft.com/office/officeart/2005/8/layout/hProcess7#1"/>
    <dgm:cxn modelId="{30069654-BF68-4ECB-AC4B-A5330BF45CD1}" type="presOf" srcId="{4712C8BA-8454-43C9-AD2D-5B29C0FF0778}" destId="{FAC8D338-971D-45C1-B53E-189AE3C24C31}" srcOrd="1" destOrd="0" presId="urn:microsoft.com/office/officeart/2005/8/layout/hProcess7#1"/>
    <dgm:cxn modelId="{6D975876-D6BA-45BC-A443-15D1B0F99C60}" type="presOf" srcId="{4207E6A9-3DA7-4C4A-8017-F438222DEBC1}" destId="{63B5B36C-7221-49A9-BA57-FE526747C080}" srcOrd="0" destOrd="0" presId="urn:microsoft.com/office/officeart/2005/8/layout/hProcess7#1"/>
    <dgm:cxn modelId="{4721897D-BA98-4406-B663-C2F80BA1D171}" type="presOf" srcId="{4712C8BA-8454-43C9-AD2D-5B29C0FF0778}" destId="{9AFBEC5D-2722-4066-9D89-3F3F74AB1DCC}" srcOrd="0" destOrd="0" presId="urn:microsoft.com/office/officeart/2005/8/layout/hProcess7#1"/>
    <dgm:cxn modelId="{01249D8B-CCCA-42D6-BC66-54068D9C359F}" type="presOf" srcId="{A538898D-151A-4CC9-9A57-3EE605817BCB}" destId="{8776220D-62A6-4760-8E15-B38EEA4FA716}" srcOrd="1" destOrd="0" presId="urn:microsoft.com/office/officeart/2005/8/layout/hProcess7#1"/>
    <dgm:cxn modelId="{0B317F98-8BCF-4CAB-BA43-73583B57A4CB}" srcId="{4207E6A9-3DA7-4C4A-8017-F438222DEBC1}" destId="{3240AF7C-B886-4EEF-8BBB-9728BEE11DE7}" srcOrd="0" destOrd="0" parTransId="{3BD909E6-A04C-4674-8B64-564CA3A0641C}" sibTransId="{853C5FE5-098F-4B00-B359-AA5C2CFA2662}"/>
    <dgm:cxn modelId="{347E499F-EB59-4550-A60A-71236360F3F1}" type="presOf" srcId="{D066158D-F4AE-4793-A6B3-26DC112682D5}" destId="{79877EB6-818E-4F25-8CB8-712FBCA38DC0}" srcOrd="0" destOrd="0" presId="urn:microsoft.com/office/officeart/2005/8/layout/hProcess7#1"/>
    <dgm:cxn modelId="{98115FA0-5C5F-47EB-BE54-132AE49E9E35}" type="presOf" srcId="{A538898D-151A-4CC9-9A57-3EE605817BCB}" destId="{F3512D32-869B-4EC5-A02D-28836EC71F74}" srcOrd="0" destOrd="0" presId="urn:microsoft.com/office/officeart/2005/8/layout/hProcess7#1"/>
    <dgm:cxn modelId="{8942A6AC-3B5B-48B9-B68E-2B08CB430AEC}" type="presOf" srcId="{516BF8C9-4FF9-40A7-BF7E-C9C80D4D96F2}" destId="{6EEF5471-80F3-41C3-9EC1-031199CDBA45}" srcOrd="0" destOrd="0" presId="urn:microsoft.com/office/officeart/2005/8/layout/hProcess7#1"/>
    <dgm:cxn modelId="{DAD561BE-8C5A-495C-B59D-B864E501BCE5}" srcId="{D066158D-F4AE-4793-A6B3-26DC112682D5}" destId="{4712C8BA-8454-43C9-AD2D-5B29C0FF0778}" srcOrd="1" destOrd="0" parTransId="{ED52E403-952D-4317-9685-B5F7A1401054}" sibTransId="{38DA3584-9181-4C8C-A4B7-66C4D7534F8C}"/>
    <dgm:cxn modelId="{2A9ACFF6-C900-4D76-9AF9-455102FB5AD9}" type="presOf" srcId="{D787761C-FE52-4C0F-B20C-8904A23E0019}" destId="{8CA2BE93-5943-4CDC-91A2-4879E640F83B}" srcOrd="0" destOrd="0" presId="urn:microsoft.com/office/officeart/2005/8/layout/hProcess7#1"/>
    <dgm:cxn modelId="{602F03FD-C2DB-4A72-9C05-DFBD5E6B17B5}" type="presOf" srcId="{3240AF7C-B886-4EEF-8BBB-9728BEE11DE7}" destId="{4D6B93CB-FB05-4509-A9D2-6495E97C7A36}" srcOrd="0" destOrd="0" presId="urn:microsoft.com/office/officeart/2005/8/layout/hProcess7#1"/>
    <dgm:cxn modelId="{AC0B0F20-2CB9-4045-9B58-3148F0463E76}" type="presParOf" srcId="{79877EB6-818E-4F25-8CB8-712FBCA38DC0}" destId="{51F5E54B-B0C2-433F-B7FA-F0E67047B780}" srcOrd="0" destOrd="0" presId="urn:microsoft.com/office/officeart/2005/8/layout/hProcess7#1"/>
    <dgm:cxn modelId="{74118801-F8FB-411E-A6DB-F44648D1E07E}" type="presParOf" srcId="{51F5E54B-B0C2-433F-B7FA-F0E67047B780}" destId="{F3512D32-869B-4EC5-A02D-28836EC71F74}" srcOrd="0" destOrd="0" presId="urn:microsoft.com/office/officeart/2005/8/layout/hProcess7#1"/>
    <dgm:cxn modelId="{88EB0199-B29F-4125-8B08-C7B6CF6E40CE}" type="presParOf" srcId="{51F5E54B-B0C2-433F-B7FA-F0E67047B780}" destId="{8776220D-62A6-4760-8E15-B38EEA4FA716}" srcOrd="1" destOrd="0" presId="urn:microsoft.com/office/officeart/2005/8/layout/hProcess7#1"/>
    <dgm:cxn modelId="{421527FE-65D9-41C7-9048-0F2F5E8E2B8C}" type="presParOf" srcId="{51F5E54B-B0C2-433F-B7FA-F0E67047B780}" destId="{8CA2BE93-5943-4CDC-91A2-4879E640F83B}" srcOrd="2" destOrd="0" presId="urn:microsoft.com/office/officeart/2005/8/layout/hProcess7#1"/>
    <dgm:cxn modelId="{F3AF9268-2248-4C6D-86E4-D2D595B5EDC9}" type="presParOf" srcId="{79877EB6-818E-4F25-8CB8-712FBCA38DC0}" destId="{A163CFD3-E85E-4E8A-BBA4-20D7DAE9204A}" srcOrd="1" destOrd="0" presId="urn:microsoft.com/office/officeart/2005/8/layout/hProcess7#1"/>
    <dgm:cxn modelId="{20446DEB-68CA-4ABE-9DB1-B67B72A2FBA4}" type="presParOf" srcId="{79877EB6-818E-4F25-8CB8-712FBCA38DC0}" destId="{F7D6D985-FFFA-4260-9BED-D93F8243C90C}" srcOrd="2" destOrd="0" presId="urn:microsoft.com/office/officeart/2005/8/layout/hProcess7#1"/>
    <dgm:cxn modelId="{E8E56F9F-224A-4A80-806E-E71DA591A1D4}" type="presParOf" srcId="{F7D6D985-FFFA-4260-9BED-D93F8243C90C}" destId="{6E84A07E-B6B5-4E47-8856-FE7B8071CDDC}" srcOrd="0" destOrd="0" presId="urn:microsoft.com/office/officeart/2005/8/layout/hProcess7#1"/>
    <dgm:cxn modelId="{0965D6D9-D927-4E5F-B4E4-D37DB800AB29}" type="presParOf" srcId="{F7D6D985-FFFA-4260-9BED-D93F8243C90C}" destId="{7D838A9D-F812-469C-9793-4A591B78C646}" srcOrd="1" destOrd="0" presId="urn:microsoft.com/office/officeart/2005/8/layout/hProcess7#1"/>
    <dgm:cxn modelId="{B65A95D9-4EC5-4DC0-AA93-0139E6CB4CE2}" type="presParOf" srcId="{F7D6D985-FFFA-4260-9BED-D93F8243C90C}" destId="{B75A2748-7D1C-490D-9863-2D4107F56148}" srcOrd="2" destOrd="0" presId="urn:microsoft.com/office/officeart/2005/8/layout/hProcess7#1"/>
    <dgm:cxn modelId="{3775873F-A3EA-4626-9F15-AF162615812B}" type="presParOf" srcId="{79877EB6-818E-4F25-8CB8-712FBCA38DC0}" destId="{585435E0-1E79-4C26-9E3F-B8CDA5CF1178}" srcOrd="3" destOrd="0" presId="urn:microsoft.com/office/officeart/2005/8/layout/hProcess7#1"/>
    <dgm:cxn modelId="{CF9F63FD-A217-4075-9E67-D3A872BDF874}" type="presParOf" srcId="{79877EB6-818E-4F25-8CB8-712FBCA38DC0}" destId="{128E4459-59D0-43CD-8266-1783BB80273F}" srcOrd="4" destOrd="0" presId="urn:microsoft.com/office/officeart/2005/8/layout/hProcess7#1"/>
    <dgm:cxn modelId="{6D48C520-1A89-4609-A427-E0FA1F29D7DF}" type="presParOf" srcId="{128E4459-59D0-43CD-8266-1783BB80273F}" destId="{9AFBEC5D-2722-4066-9D89-3F3F74AB1DCC}" srcOrd="0" destOrd="0" presId="urn:microsoft.com/office/officeart/2005/8/layout/hProcess7#1"/>
    <dgm:cxn modelId="{3B1033AA-70A9-4EBD-8195-5F97795AC3BD}" type="presParOf" srcId="{128E4459-59D0-43CD-8266-1783BB80273F}" destId="{FAC8D338-971D-45C1-B53E-189AE3C24C31}" srcOrd="1" destOrd="0" presId="urn:microsoft.com/office/officeart/2005/8/layout/hProcess7#1"/>
    <dgm:cxn modelId="{B32A16DE-251D-44DE-BABE-6CCD59418E62}" type="presParOf" srcId="{128E4459-59D0-43CD-8266-1783BB80273F}" destId="{6EEF5471-80F3-41C3-9EC1-031199CDBA45}" srcOrd="2" destOrd="0" presId="urn:microsoft.com/office/officeart/2005/8/layout/hProcess7#1"/>
    <dgm:cxn modelId="{97A323EF-34DE-479D-AEF5-338582A092CD}" type="presParOf" srcId="{79877EB6-818E-4F25-8CB8-712FBCA38DC0}" destId="{68F2E7ED-6A62-40E3-B927-B2965248AF34}" srcOrd="5" destOrd="0" presId="urn:microsoft.com/office/officeart/2005/8/layout/hProcess7#1"/>
    <dgm:cxn modelId="{A702855C-8401-481D-8D5E-D4E953C034A2}" type="presParOf" srcId="{79877EB6-818E-4F25-8CB8-712FBCA38DC0}" destId="{53A78761-8454-4367-B4C8-B40ED9D70EE6}" srcOrd="6" destOrd="0" presId="urn:microsoft.com/office/officeart/2005/8/layout/hProcess7#1"/>
    <dgm:cxn modelId="{248DF556-4197-442E-825E-8170D2395978}" type="presParOf" srcId="{53A78761-8454-4367-B4C8-B40ED9D70EE6}" destId="{54950334-1231-441E-AE5E-5B68ED380390}" srcOrd="0" destOrd="0" presId="urn:microsoft.com/office/officeart/2005/8/layout/hProcess7#1"/>
    <dgm:cxn modelId="{B9A14C72-9196-4804-BD49-2DD22808BAD5}" type="presParOf" srcId="{53A78761-8454-4367-B4C8-B40ED9D70EE6}" destId="{76342384-865A-415A-B210-9EFA4183CD71}" srcOrd="1" destOrd="0" presId="urn:microsoft.com/office/officeart/2005/8/layout/hProcess7#1"/>
    <dgm:cxn modelId="{E0B5CA1A-7B0D-4AA6-900F-20C76F83A043}" type="presParOf" srcId="{53A78761-8454-4367-B4C8-B40ED9D70EE6}" destId="{2A862751-DDC7-48A9-91D4-518D0B7273EB}" srcOrd="2" destOrd="0" presId="urn:microsoft.com/office/officeart/2005/8/layout/hProcess7#1"/>
    <dgm:cxn modelId="{5F1B4680-7512-4C71-957D-66E6C8A1EE34}" type="presParOf" srcId="{79877EB6-818E-4F25-8CB8-712FBCA38DC0}" destId="{8889FCE0-B71E-4467-BD06-CF972D84F84B}" srcOrd="7" destOrd="0" presId="urn:microsoft.com/office/officeart/2005/8/layout/hProcess7#1"/>
    <dgm:cxn modelId="{FD4FFF5D-9020-4012-9181-21F4DAF29848}" type="presParOf" srcId="{79877EB6-818E-4F25-8CB8-712FBCA38DC0}" destId="{933E71B3-103E-4DC0-B095-7327EAA789F6}" srcOrd="8" destOrd="0" presId="urn:microsoft.com/office/officeart/2005/8/layout/hProcess7#1"/>
    <dgm:cxn modelId="{7BC129F5-A4AE-4932-9B69-3B46730451C2}" type="presParOf" srcId="{933E71B3-103E-4DC0-B095-7327EAA789F6}" destId="{63B5B36C-7221-49A9-BA57-FE526747C080}" srcOrd="0" destOrd="0" presId="urn:microsoft.com/office/officeart/2005/8/layout/hProcess7#1"/>
    <dgm:cxn modelId="{9018A89E-470B-4FE8-88E1-CE837CA924E0}" type="presParOf" srcId="{933E71B3-103E-4DC0-B095-7327EAA789F6}" destId="{474C29F6-EA3E-45C5-B14C-59B9D3378AA0}" srcOrd="1" destOrd="0" presId="urn:microsoft.com/office/officeart/2005/8/layout/hProcess7#1"/>
    <dgm:cxn modelId="{866186AE-3403-4E83-9C34-28488F824B78}" type="presParOf" srcId="{933E71B3-103E-4DC0-B095-7327EAA789F6}" destId="{4D6B93CB-FB05-4509-A9D2-6495E97C7A3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12D32-869B-4EC5-A02D-28836EC71F74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 rot="16200000">
        <a:off x="-1050033" y="1705490"/>
        <a:ext cx="2637361" cy="536049"/>
      </dsp:txXfrm>
    </dsp:sp>
    <dsp:sp modelId="{8CA2BE93-5943-4CDC-91A2-4879E640F83B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600" kern="1200"/>
        </a:p>
      </dsp:txBody>
      <dsp:txXfrm>
        <a:off x="536671" y="654834"/>
        <a:ext cx="1996783" cy="3216294"/>
      </dsp:txXfrm>
    </dsp:sp>
    <dsp:sp modelId="{9AFBEC5D-2722-4066-9D89-3F3F74AB1DCC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 rot="16200000">
        <a:off x="1724020" y="1705490"/>
        <a:ext cx="2637361" cy="536049"/>
      </dsp:txXfrm>
    </dsp:sp>
    <dsp:sp modelId="{7D838A9D-F812-469C-9793-4A591B78C646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F5471-80F3-41C3-9EC1-031199CDBA45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600" kern="1200" dirty="0"/>
        </a:p>
      </dsp:txBody>
      <dsp:txXfrm>
        <a:off x="3310726" y="654834"/>
        <a:ext cx="1996783" cy="3216294"/>
      </dsp:txXfrm>
    </dsp:sp>
    <dsp:sp modelId="{63B5B36C-7221-49A9-BA57-FE526747C080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 rot="16200000">
        <a:off x="4498075" y="1705490"/>
        <a:ext cx="2637361" cy="536049"/>
      </dsp:txXfrm>
    </dsp:sp>
    <dsp:sp modelId="{76342384-865A-415A-B210-9EFA4183CD71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B93CB-FB05-4509-A9D2-6495E97C7A36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2024" rIns="0" bIns="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600" kern="1200" dirty="0"/>
        </a:p>
      </dsp:txBody>
      <dsp:txXfrm>
        <a:off x="6084780" y="654834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7F10E-47B6-408E-A0B4-40D308F6D83A}" type="datetimeFigureOut">
              <a:rPr lang="ru-RU" smtClean="0"/>
              <a:pPr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6BE17-0118-4C36-A5B1-060D78CF9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/>
              <a:t>Муниципальное автономное общеобразовательное учреждение «Средняя общеобразовательная школа №33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80928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Творческий проект</a:t>
            </a:r>
          </a:p>
          <a:p>
            <a:r>
              <a:rPr lang="ru-RU" sz="8000" dirty="0"/>
              <a:t>Киселева </a:t>
            </a:r>
            <a:r>
              <a:rPr lang="ru-RU" sz="8000" dirty="0" err="1"/>
              <a:t>Радиона</a:t>
            </a:r>
            <a:r>
              <a:rPr lang="ru-RU" sz="8000" dirty="0"/>
              <a:t> учащегося 7»в» класса</a:t>
            </a:r>
          </a:p>
          <a:p>
            <a:r>
              <a:rPr lang="ru-RU" sz="8000" dirty="0"/>
              <a:t>«Универсальный </a:t>
            </a:r>
          </a:p>
          <a:p>
            <a:r>
              <a:rPr lang="ru-RU" sz="8000" dirty="0"/>
              <a:t>держатель « </a:t>
            </a:r>
          </a:p>
          <a:p>
            <a:r>
              <a:rPr lang="ru-RU" sz="8000" dirty="0"/>
              <a:t> </a:t>
            </a:r>
          </a:p>
          <a:p>
            <a:r>
              <a:rPr lang="ru-RU" sz="8000" dirty="0"/>
              <a:t>              Руководитель проекта :Тимушев Алексей Николаевич</a:t>
            </a:r>
          </a:p>
          <a:p>
            <a:r>
              <a:rPr lang="ru-RU" sz="8000" dirty="0"/>
              <a:t>Учитель технологии</a:t>
            </a:r>
          </a:p>
          <a:p>
            <a:endParaRPr lang="ru-RU" sz="8000" dirty="0"/>
          </a:p>
          <a:p>
            <a:endParaRPr lang="ru-RU" sz="8000" dirty="0"/>
          </a:p>
          <a:p>
            <a:r>
              <a:rPr lang="ru-RU" sz="8000"/>
              <a:t>Сыктывкар 2023 </a:t>
            </a:r>
            <a:r>
              <a:rPr lang="ru-RU" sz="8000" dirty="0"/>
              <a:t>г</a:t>
            </a:r>
          </a:p>
          <a:p>
            <a:r>
              <a:rPr lang="ru-RU" sz="28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Разработка конструкторской документации качество инженерной графики , чертежей.</a:t>
            </a:r>
          </a:p>
        </p:txBody>
      </p:sp>
      <p:pic>
        <p:nvPicPr>
          <p:cNvPr id="4098" name="Picture 2" descr="C:\Users\Анжелика\Pictures\ControlCenter4\Scan\CCI26112021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10" y="1600200"/>
            <a:ext cx="31731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Выбор технологии изготовление  изделия. Технологическое описание процесса изготовления изделия.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Экономическая и экологическая оценка будущего изделия и технологии его изготовления.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Длина заготовки из древесины для ручки 120 мм=0,12м  Один метр заготовки сечением 25*25 мм стоит 23р.,следовательно ,стоимость этой заготовки С1 равнаС1=23*0.12=3р</a:t>
            </a:r>
          </a:p>
          <a:p>
            <a:r>
              <a:rPr lang="ru-RU" dirty="0"/>
              <a:t>Длина стальной шпильки Ф8мм для штока</a:t>
            </a:r>
          </a:p>
          <a:p>
            <a:r>
              <a:rPr lang="ru-RU" dirty="0"/>
              <a:t>Составляет 150мм=0.15р.  Один метр прутка</a:t>
            </a:r>
          </a:p>
          <a:p>
            <a:r>
              <a:rPr lang="ru-RU" dirty="0"/>
              <a:t>Ф8 мм стоит примерно 25 р., следовательно</a:t>
            </a:r>
          </a:p>
          <a:p>
            <a:r>
              <a:rPr lang="ru-RU" dirty="0"/>
              <a:t>С2=25*0.15=3.75р.</a:t>
            </a:r>
          </a:p>
          <a:p>
            <a:r>
              <a:rPr lang="ru-RU" dirty="0"/>
              <a:t>Навесы используются Б/у </a:t>
            </a:r>
          </a:p>
          <a:p>
            <a:r>
              <a:rPr lang="ru-RU" dirty="0"/>
              <a:t>Болты и барашки Б/У</a:t>
            </a:r>
          </a:p>
          <a:p>
            <a:r>
              <a:rPr lang="ru-RU" dirty="0"/>
              <a:t>На отделку ручки из древесины ушла 1/20 часть банки лака стоимостью 160 р.</a:t>
            </a:r>
          </a:p>
          <a:p>
            <a:r>
              <a:rPr lang="ru-RU" dirty="0"/>
              <a:t>С3=160:20=8р</a:t>
            </a:r>
          </a:p>
          <a:p>
            <a:r>
              <a:rPr lang="ru-RU" dirty="0"/>
              <a:t>На покраску металла ушло1/20 часть баллона стоимостью 180р.</a:t>
            </a:r>
          </a:p>
          <a:p>
            <a:r>
              <a:rPr lang="ru-RU" dirty="0"/>
              <a:t>С4=180:20=9р.    Общая стоимость</a:t>
            </a:r>
          </a:p>
          <a:p>
            <a:r>
              <a:rPr lang="ru-RU" dirty="0"/>
              <a:t>Собщ=С1+С2+С3+С4=3+3.75+8+9=23.75р</a:t>
            </a:r>
          </a:p>
          <a:p>
            <a:r>
              <a:rPr lang="ru-RU" dirty="0"/>
              <a:t>Изделие сделано из </a:t>
            </a:r>
            <a:r>
              <a:rPr lang="ru-RU" dirty="0" err="1"/>
              <a:t>экологичных</a:t>
            </a:r>
            <a:r>
              <a:rPr lang="ru-RU" dirty="0"/>
              <a:t>  материалов металла ,  древесины.(не загрязняет окружающую среду)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Рекламные предложения и перспективы внедрения изделия.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Успейте в ноябре!</a:t>
            </a:r>
          </a:p>
          <a:p>
            <a:r>
              <a:rPr lang="ru-RU" dirty="0"/>
              <a:t>Последний месяц осени дарим подарки!</a:t>
            </a:r>
          </a:p>
          <a:p>
            <a:r>
              <a:rPr lang="ru-RU" dirty="0"/>
              <a:t>У вас есть возможность купить наш товар по выгодным ценам . Чтобы совершать покупки  со скидкой, предъявляйте купоны на  кассе.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Оригинальность дизайнерского решения.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магазине есть похожие красивые приспособления  изготовленные из пластмассы т.е. не надежные. Легко ломаются, быстро изнашиваются .Дизайнерское решение-оригинальность в простате внешнего вида 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Окончательный контроль и оценка проекта.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Итак , полезное для дома приспособление –универсальный  держатель –изготовлен .</a:t>
            </a:r>
          </a:p>
          <a:p>
            <a:r>
              <a:rPr lang="ru-RU" dirty="0"/>
              <a:t>В целом изделие соответствует разработанным критериям. Изделие экономичное, так как на его изготовление  ушло не так много материалов. Технология изготовления включает  операции , которые мы освоили на уроках технологии: точение древесины на токарном станке СТД-120, точение металлической заготовки на токарном станке  ТВ-6, сверление на настольном сверлильном  станке, зачистка, отделка и др. Эти операции несложные , поэтому на изготовление  держателя ушло не много времени.</a:t>
            </a:r>
          </a:p>
          <a:p>
            <a:r>
              <a:rPr lang="ru-RU" dirty="0"/>
              <a:t>Анализ цен на аналогичное изделия в магазинах показал, что мой держатель стоит значительно дешевле .Дело в том  что цена готового промышленного изделия включает затраты на электроэнергию , заработную плату рабочим, доставку товара в магазин и др.</a:t>
            </a:r>
          </a:p>
          <a:p>
            <a:r>
              <a:rPr lang="ru-RU" dirty="0"/>
              <a:t>Изделие  </a:t>
            </a:r>
            <a:r>
              <a:rPr lang="ru-RU" dirty="0" err="1"/>
              <a:t>экологичное</a:t>
            </a:r>
            <a:r>
              <a:rPr lang="ru-RU" dirty="0"/>
              <a:t>  , так как сделано из материалов , не наносящих вреда природе,- древесины и стали.</a:t>
            </a:r>
          </a:p>
          <a:p>
            <a:r>
              <a:rPr lang="ru-RU" dirty="0"/>
              <a:t>Конечно , внешний вид универсального держателя не идеальный, но я  надеюсь  что в дальнейшем сделанные  мною изделия будут выглядеть лучше.</a:t>
            </a:r>
          </a:p>
          <a:p>
            <a:r>
              <a:rPr lang="ru-RU" dirty="0"/>
              <a:t>В качестве испытаний мы опробовали держатель при пилении металлической трубки Ф10мм , разрезании </a:t>
            </a:r>
            <a:r>
              <a:rPr lang="ru-RU" dirty="0" err="1"/>
              <a:t>паралельнных</a:t>
            </a:r>
            <a:r>
              <a:rPr lang="ru-RU" dirty="0"/>
              <a:t>  полос картона, бутылочного  пластика,  бересты. Выпиливания небольших  деталей из фанеры ,шлифовали поверхности наждачной бумагой. Практика показала что он </a:t>
            </a:r>
            <a:r>
              <a:rPr lang="ru-RU" dirty="0" err="1"/>
              <a:t>удобени</a:t>
            </a:r>
            <a:r>
              <a:rPr lang="ru-RU" dirty="0"/>
              <a:t> и  надежен. Всем ,кто им пользовался, держатель понравился.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Защита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 защите творческого проекта я подготовлю компьютерную презентацию, а также доклад, в котором:</a:t>
            </a:r>
          </a:p>
          <a:p>
            <a:r>
              <a:rPr lang="ru-RU" dirty="0"/>
              <a:t>Обосную выбор темы творческого проекта: полезное приспособление для дома –универсальный держатель.</a:t>
            </a:r>
          </a:p>
          <a:p>
            <a:r>
              <a:rPr lang="ru-RU" dirty="0"/>
              <a:t>Расскажу  о вариантах различных конструкций изделия и обосную выбор лучшего варианта.</a:t>
            </a:r>
          </a:p>
          <a:p>
            <a:r>
              <a:rPr lang="ru-RU" dirty="0"/>
              <a:t>Поясню эскизы деталей и технологию их изготовления, технологию сборки изделия.</a:t>
            </a:r>
          </a:p>
          <a:p>
            <a:r>
              <a:rPr lang="ru-RU" dirty="0"/>
              <a:t>Укажу стоимость материалов для изделия.         После  этого я представлю компьютерную презентацию, готового  изделия , отвечу на вопросы учителя и одноклассников.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Наличие актуальности или перспектив исследуемой тематики.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Актуальность: «В данной работе мы рассматриваем комплекс мероприятий, направленный на облегчение операций в разные момент времени. Актуальность  заключается в необходимости выявления действенных мер и способов сохранения   и упрощения работ в разных ситуациях. Также важен анализ в развитии  средств с целью предположения усовершенствованной разработки приспособлений». Таким образом, в данной работе проводится  сбор информации и подготовка к практическому изготовлению новых приспособлений.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Обоснование проблемы и формулировка темы проекта.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Мне всегда хотелось изготовить какое –либо полезное для дома изделие , которым я мог регулярно пользоваться . Во время занятий по технологии при пилении металла, я заметил что  при не правильном пилении  новые слесарные  пилки ломаются. В дальнейшем их практически не применяют. Поэтому я решил сделать держатель для сломанных пилок. По интернету я нашел хороший пример с применением дверных петель .После  его изготовлении я решил его усовершенствовать.</a:t>
            </a:r>
          </a:p>
          <a:p>
            <a:r>
              <a:rPr lang="ru-RU" dirty="0"/>
              <a:t>Поэтому я решил , что темой творческого проекта будет «Универсальный держатель»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Анализ исторических прототипов и современных аналогов; Анализ возможных </a:t>
            </a:r>
            <a:br>
              <a:rPr lang="ru-RU" sz="1800" dirty="0"/>
            </a:br>
            <a:r>
              <a:rPr lang="ru-RU" sz="1800" dirty="0"/>
              <a:t>идей. Выбор оптимальной идеи.</a:t>
            </a:r>
          </a:p>
        </p:txBody>
      </p:sp>
      <p:pic>
        <p:nvPicPr>
          <p:cNvPr id="1030" name="Picture 6" descr="C:\Users\Анжелика\Pictures\vidy-nozhovki-po-metallu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45024"/>
            <a:ext cx="5715000" cy="3590925"/>
          </a:xfrm>
          <a:prstGeom prst="rect">
            <a:avLst/>
          </a:prstGeom>
          <a:noFill/>
        </p:spPr>
      </p:pic>
      <p:pic>
        <p:nvPicPr>
          <p:cNvPr id="1031" name="Picture 7" descr="C:\Users\Анжелика\Pictures\vidy-nozhovki-po-metallu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149080"/>
            <a:ext cx="5715000" cy="3590925"/>
          </a:xfrm>
          <a:prstGeom prst="rect">
            <a:avLst/>
          </a:prstGeom>
          <a:noFill/>
        </p:spPr>
      </p:pic>
      <p:pic>
        <p:nvPicPr>
          <p:cNvPr id="1032" name="Picture 8" descr="C:\Users\Анжелика\Pictures\vidy-nozhovki-po-metallu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45024"/>
            <a:ext cx="5715000" cy="3590925"/>
          </a:xfrm>
          <a:prstGeom prst="rect">
            <a:avLst/>
          </a:prstGeom>
          <a:noFill/>
        </p:spPr>
      </p:pic>
      <p:pic>
        <p:nvPicPr>
          <p:cNvPr id="1033" name="Picture 9" descr="C:\Users\Анжелика\Pictures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226543" cy="1938511"/>
          </a:xfrm>
          <a:prstGeom prst="rect">
            <a:avLst/>
          </a:prstGeom>
          <a:noFill/>
        </p:spPr>
      </p:pic>
      <p:pic>
        <p:nvPicPr>
          <p:cNvPr id="1034" name="Picture 10" descr="C:\Users\Анжелика\Pictures\1482678387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92896"/>
            <a:ext cx="2945904" cy="3793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Выбор наилучшего варианта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196752"/>
            <a:ext cx="7293496" cy="2664296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Чтобы выбрать возможные для изготовления варианты, я просмотрел различные журналы, книги сайты Интернета. В результате поиска я остановился на трех вариантах приспособлениях</a:t>
            </a:r>
            <a:r>
              <a:rPr lang="ru-RU" sz="1200" dirty="0"/>
              <a:t> </a:t>
            </a:r>
            <a:r>
              <a:rPr lang="ru-RU" dirty="0"/>
              <a:t> </a:t>
            </a:r>
            <a:r>
              <a:rPr lang="ru-RU" sz="2400" dirty="0"/>
              <a:t>в соответствии с  выбранными критериями</a:t>
            </a:r>
            <a:r>
              <a:rPr lang="en-US" sz="2400" dirty="0"/>
              <a:t>.</a:t>
            </a:r>
            <a:r>
              <a:rPr lang="ru-RU" sz="2400" dirty="0"/>
              <a:t> Каждый вариант я оценил (в баллах) на соответствие выдвинутым критериям: соответствует-1балл</a:t>
            </a:r>
            <a:r>
              <a:rPr lang="en-US" sz="2400" dirty="0"/>
              <a:t>,</a:t>
            </a:r>
            <a:r>
              <a:rPr lang="ru-RU" sz="2400" dirty="0"/>
              <a:t> не соответствует-0баллов</a:t>
            </a:r>
            <a:r>
              <a:rPr lang="en-US" sz="2400" dirty="0"/>
              <a:t>.</a:t>
            </a:r>
            <a:r>
              <a:rPr lang="ru-RU" sz="2400" dirty="0"/>
              <a:t>Результаты записал в таблицу (</a:t>
            </a:r>
            <a:r>
              <a:rPr lang="ru-RU" sz="2400" dirty="0" err="1"/>
              <a:t>табл</a:t>
            </a:r>
            <a:r>
              <a:rPr lang="en-US" sz="2400" dirty="0"/>
              <a:t>.</a:t>
            </a:r>
            <a:r>
              <a:rPr lang="ru-RU" sz="2400" dirty="0"/>
              <a:t>)</a:t>
            </a:r>
          </a:p>
          <a:p>
            <a:r>
              <a:rPr lang="ru-RU" sz="2400" dirty="0"/>
              <a:t>Наименьший расход материалов у варианта 1</a:t>
            </a:r>
            <a:r>
              <a:rPr lang="en-US" sz="2400" dirty="0"/>
              <a:t>,</a:t>
            </a:r>
            <a:r>
              <a:rPr lang="ru-RU" sz="2400" dirty="0"/>
              <a:t> поэтому по первому критерию 1 балл присваиваем именно этому варианту</a:t>
            </a:r>
            <a:r>
              <a:rPr lang="en-US" sz="2400" dirty="0"/>
              <a:t>,</a:t>
            </a:r>
            <a:r>
              <a:rPr lang="ru-RU" sz="2400" dirty="0"/>
              <a:t> а остальным-0 баллов</a:t>
            </a:r>
            <a:r>
              <a:rPr lang="en-US" sz="2400" dirty="0"/>
              <a:t>.</a:t>
            </a:r>
          </a:p>
          <a:p>
            <a:r>
              <a:rPr lang="ru-RU" sz="2400" dirty="0"/>
              <a:t>Простая конструкция у вариантов 1</a:t>
            </a:r>
            <a:r>
              <a:rPr lang="en-US" sz="2400" dirty="0"/>
              <a:t>,</a:t>
            </a:r>
            <a:r>
              <a:rPr lang="ru-RU" sz="2400" dirty="0"/>
              <a:t> 3</a:t>
            </a:r>
            <a:r>
              <a:rPr lang="en-US" sz="2400" dirty="0"/>
              <a:t>,</a:t>
            </a:r>
            <a:r>
              <a:rPr lang="ru-RU" sz="2400" dirty="0"/>
              <a:t> поэтому по второму критерию они получают по 1 баллу</a:t>
            </a:r>
            <a:r>
              <a:rPr lang="en-US" sz="2400" dirty="0"/>
              <a:t>,</a:t>
            </a:r>
            <a:r>
              <a:rPr lang="ru-RU" sz="2400" dirty="0"/>
              <a:t> а вариант 2-0 баллов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Оценивая варианты изделия по третьему критерию</a:t>
            </a:r>
            <a:r>
              <a:rPr lang="en-US" sz="2400" dirty="0"/>
              <a:t>,</a:t>
            </a:r>
            <a:r>
              <a:rPr lang="ru-RU" sz="2400" dirty="0"/>
              <a:t> можно отменить</a:t>
            </a:r>
            <a:r>
              <a:rPr lang="en-US" sz="2400" dirty="0"/>
              <a:t>,</a:t>
            </a:r>
            <a:r>
              <a:rPr lang="ru-RU" sz="2400" dirty="0"/>
              <a:t>что технологические операции изготовления вариантов 1</a:t>
            </a:r>
            <a:r>
              <a:rPr lang="en-US" sz="2400" dirty="0"/>
              <a:t>,</a:t>
            </a:r>
            <a:r>
              <a:rPr lang="ru-RU" sz="2400" dirty="0"/>
              <a:t> 3 доступны для семиклассника</a:t>
            </a:r>
            <a:r>
              <a:rPr lang="en-US" sz="2400" dirty="0"/>
              <a:t>,</a:t>
            </a:r>
            <a:r>
              <a:rPr lang="ru-RU" sz="2400" dirty="0"/>
              <a:t> поэтому присваиваем им по 1 баллу</a:t>
            </a:r>
            <a:r>
              <a:rPr lang="en-US" sz="2400" dirty="0"/>
              <a:t>.</a:t>
            </a:r>
            <a:r>
              <a:rPr lang="ru-RU" sz="2400" dirty="0"/>
              <a:t>В варианте 2 используются винт и гайка</a:t>
            </a:r>
            <a:r>
              <a:rPr lang="en-US" sz="2400" dirty="0"/>
              <a:t>,</a:t>
            </a:r>
            <a:r>
              <a:rPr lang="ru-RU" sz="2400" dirty="0"/>
              <a:t> изготовленные из древесины</a:t>
            </a:r>
            <a:r>
              <a:rPr lang="en-US" sz="2400" dirty="0"/>
              <a:t>,</a:t>
            </a:r>
            <a:r>
              <a:rPr lang="ru-RU" sz="2400" dirty="0"/>
              <a:t> которые выполнить непросто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Меньше всего времени потребуется на изготовление вариантов 1 поэтому по четвертому критерию даем этим вариантам по 1 баллу</a:t>
            </a:r>
            <a:r>
              <a:rPr lang="en-US" sz="2400" dirty="0"/>
              <a:t>,</a:t>
            </a:r>
            <a:r>
              <a:rPr lang="ru-RU" sz="2400" dirty="0"/>
              <a:t> а остальным – 0</a:t>
            </a:r>
            <a:r>
              <a:rPr lang="en-US" sz="2400" dirty="0"/>
              <a:t>.</a:t>
            </a:r>
            <a:r>
              <a:rPr lang="ru-RU" sz="2400" dirty="0"/>
              <a:t>Варианты 2</a:t>
            </a:r>
            <a:r>
              <a:rPr lang="en-US" sz="2400" dirty="0"/>
              <a:t>,</a:t>
            </a:r>
            <a:r>
              <a:rPr lang="ru-RU" sz="2400" dirty="0"/>
              <a:t>3 имеют современный вид</a:t>
            </a:r>
            <a:r>
              <a:rPr lang="en-US" sz="2400" dirty="0"/>
              <a:t>,</a:t>
            </a:r>
            <a:r>
              <a:rPr lang="ru-RU" sz="2400" dirty="0"/>
              <a:t>их можно назвать эстетичными и присвоить по пятому критерию по 1 баллу</a:t>
            </a:r>
            <a:r>
              <a:rPr lang="en-US" sz="2400" dirty="0"/>
              <a:t>,</a:t>
            </a:r>
            <a:r>
              <a:rPr lang="ru-RU" sz="2400" dirty="0"/>
              <a:t> а варианту 1-0баллов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Удобны в эксплуатации варианты 2</a:t>
            </a:r>
            <a:r>
              <a:rPr lang="en-US" sz="2400" dirty="0"/>
              <a:t>,</a:t>
            </a:r>
            <a:r>
              <a:rPr lang="ru-RU" sz="2400" dirty="0"/>
              <a:t>3 поэтому по шестому критерию им можно поставить по 1 баллу</a:t>
            </a:r>
            <a:r>
              <a:rPr lang="en-US" sz="2400" dirty="0"/>
              <a:t>, </a:t>
            </a:r>
            <a:r>
              <a:rPr lang="ru-RU" sz="2400" dirty="0"/>
              <a:t>а варианту 1 -0баллов</a:t>
            </a:r>
            <a:r>
              <a:rPr lang="en-US" sz="2400" dirty="0"/>
              <a:t>.</a:t>
            </a:r>
          </a:p>
          <a:p>
            <a:r>
              <a:rPr lang="ru-RU" sz="2400" dirty="0"/>
              <a:t>Все варианты изделия изготовлены из экологически чистого материала – древесины</a:t>
            </a:r>
            <a:r>
              <a:rPr lang="en-US" sz="2400" dirty="0"/>
              <a:t>,</a:t>
            </a:r>
            <a:r>
              <a:rPr lang="ru-RU" sz="2400" dirty="0"/>
              <a:t> которая не оказывает вредного воздействия на окружающую среду поэтому по седьмому критерию им присваиваем по 1 баллу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Подсчитываем сумму баллов для каждого варианта и записываем её в правую колону таблицы(см</a:t>
            </a:r>
            <a:r>
              <a:rPr lang="en-US" sz="2400" dirty="0"/>
              <a:t>.</a:t>
            </a:r>
            <a:r>
              <a:rPr lang="ru-RU" sz="2400" dirty="0" err="1"/>
              <a:t>табл</a:t>
            </a:r>
            <a:r>
              <a:rPr lang="en-US" sz="2400" dirty="0"/>
              <a:t>.</a:t>
            </a:r>
            <a:r>
              <a:rPr lang="ru-RU" sz="2400" dirty="0"/>
              <a:t> 3)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 err="1"/>
              <a:t>Вывод:большое</a:t>
            </a:r>
            <a:r>
              <a:rPr lang="ru-RU" sz="2400" dirty="0"/>
              <a:t> количество баллов набрал вариант 3, поэтому он является  лучшим.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35697" y="3933056"/>
          <a:ext cx="540060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6737">
                <a:tc rowSpan="3"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  <a:r>
                        <a:rPr lang="ru-RU" dirty="0" err="1"/>
                        <a:t>вариата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/>
                        <a:t>Сумма</a:t>
                      </a:r>
                      <a:r>
                        <a:rPr lang="ru-RU" baseline="0" dirty="0"/>
                        <a:t> баллов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737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37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37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наилучшего варианта</a:t>
            </a:r>
          </a:p>
        </p:txBody>
      </p:sp>
      <p:pic>
        <p:nvPicPr>
          <p:cNvPr id="1026" name="Picture 2" descr="C:\Users\Анжелика\Pictures\ControlCenter4\Scan\CCI2611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10" y="1600200"/>
            <a:ext cx="31731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Художественное проектирование :разработка концепции проекта и его значимость, создание эскизов.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Ведущий замысел при создании конструкции это – то что она может использоваться в различных  технологических операциях ,а именно слесарное пиление , выпиливание и нарезание полос заданной ширины.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эскизов</a:t>
            </a:r>
          </a:p>
        </p:txBody>
      </p:sp>
      <p:pic>
        <p:nvPicPr>
          <p:cNvPr id="3074" name="Picture 2" descr="C:\Users\Анжелика\Pictures\ControlCenter4\Scan\CCI26112021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410" y="1600200"/>
            <a:ext cx="317318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Обоснование и подбор материалов(создание авторского материала)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Первоначально следует разработать сборочный чертеж . Он позволит определить  габаритные размеры выбранного изделия и уточнить размеры деталей .Для основания держателя  использовали старые дверные шарниры . Технологию изготовления держателя запишем в технологическую карту . Для ручки использовали древесину лиственных пород –березы . Ручку изготовили на токарном станке СТД-120. При обработке закреплять ее надо на трезубце с поджатием задним центром. Шарниры и ручка соединили шпилькой ф8 мм .Шпильку можно изготовить  из прутка Ф8 мм. Длину заготовки выбираем  с учетом припусков . Технологию изготовления штока запишем в технологическую карту. Для закрепления пластин и режущего инструмента используются болты М6 и гайки  барашки по 2 шт.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1228</Words>
  <Application>Microsoft Office PowerPoint</Application>
  <PresentationFormat>Экран (4:3)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Муниципальное автономное общеобразовательное учреждение «Средняя общеобразовательная школа №33</vt:lpstr>
      <vt:lpstr>Наличие актуальности или перспектив исследуемой тематики.</vt:lpstr>
      <vt:lpstr>Обоснование проблемы и формулировка темы проекта.</vt:lpstr>
      <vt:lpstr>Анализ исторических прототипов и современных аналогов; Анализ возможных  идей. Выбор оптимальной идеи.</vt:lpstr>
      <vt:lpstr>Выбор наилучшего варианта</vt:lpstr>
      <vt:lpstr>Выбор наилучшего варианта</vt:lpstr>
      <vt:lpstr>Художественное проектирование :разработка концепции проекта и его значимость, создание эскизов.</vt:lpstr>
      <vt:lpstr>Создание эскизов</vt:lpstr>
      <vt:lpstr>Обоснование и подбор материалов(создание авторского материала)</vt:lpstr>
      <vt:lpstr>Разработка конструкторской документации качество инженерной графики , чертежей.</vt:lpstr>
      <vt:lpstr>Выбор технологии изготовление  изделия. Технологическое описание процесса изготовления изделия.</vt:lpstr>
      <vt:lpstr>Экономическая и экологическая оценка будущего изделия и технологии его изготовления. </vt:lpstr>
      <vt:lpstr>Рекламные предложения и перспективы внедрения изделия.</vt:lpstr>
      <vt:lpstr>Оригинальность дизайнерского решения.</vt:lpstr>
      <vt:lpstr>Окончательный контроль и оценка проекта.</vt:lpstr>
      <vt:lpstr>Защита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Сош №33</dc:title>
  <dc:creator>Анжелика</dc:creator>
  <cp:lastModifiedBy>pc</cp:lastModifiedBy>
  <cp:revision>25</cp:revision>
  <dcterms:created xsi:type="dcterms:W3CDTF">2021-11-22T14:38:55Z</dcterms:created>
  <dcterms:modified xsi:type="dcterms:W3CDTF">2024-11-23T16:29:25Z</dcterms:modified>
</cp:coreProperties>
</file>