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hareslide.ru/img/thumbs/1fd1a4ea4e05f9851ceec04f2a1c51c1-800x.jpg"/>
          <p:cNvPicPr>
            <a:picLocks noChangeAspect="1" noChangeArrowheads="1"/>
          </p:cNvPicPr>
          <p:nvPr/>
        </p:nvPicPr>
        <p:blipFill>
          <a:blip r:embed="rId2"/>
          <a:srcRect b="18750"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1571604" y="5572116"/>
            <a:ext cx="5715040" cy="1285884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71802" y="5857892"/>
            <a:ext cx="2714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Тремасова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Светлана Владимировна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f3.ppt-online.org/files3/slide/0/0DRt8AUdOHys142WE6cKnPl7jNbzfxqZrekmVG/slide-22.jpg"/>
          <p:cNvPicPr>
            <a:picLocks noChangeAspect="1" noChangeArrowheads="1"/>
          </p:cNvPicPr>
          <p:nvPr/>
        </p:nvPicPr>
        <p:blipFill>
          <a:blip r:embed="rId2"/>
          <a:srcRect l="13184" t="3225" r="113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6</Words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rdv.dimarik66@mail.ru</cp:lastModifiedBy>
  <cp:revision>3</cp:revision>
  <dcterms:created xsi:type="dcterms:W3CDTF">2023-11-06T10:21:38Z</dcterms:created>
  <dcterms:modified xsi:type="dcterms:W3CDTF">2024-02-11T03:28:54Z</dcterms:modified>
</cp:coreProperties>
</file>