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68" r:id="rId3"/>
    <p:sldId id="267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0" autoAdjust="0"/>
  </p:normalViewPr>
  <p:slideViewPr>
    <p:cSldViewPr snapToGrid="0">
      <p:cViewPr varScale="1">
        <p:scale>
          <a:sx n="44" d="100"/>
          <a:sy n="44" d="100"/>
        </p:scale>
        <p:origin x="-62" y="-7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0AE2DC3-C93E-422B-B9C0-D979128A2BEE}" type="datetimeFigureOut">
              <a:rPr lang="ru-RU" smtClean="0"/>
              <a:t>04.07.2024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913BF35-E295-4355-985E-33727B5B276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21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E2DC3-C93E-422B-B9C0-D979128A2BEE}" type="datetimeFigureOut">
              <a:rPr lang="ru-RU" smtClean="0"/>
              <a:t>04.07.2024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BF35-E295-4355-985E-33727B5B2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68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E2DC3-C93E-422B-B9C0-D979128A2BEE}" type="datetimeFigureOut">
              <a:rPr lang="ru-RU" smtClean="0"/>
              <a:t>04.07.2024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BF35-E295-4355-985E-33727B5B276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36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E2DC3-C93E-422B-B9C0-D979128A2BEE}" type="datetimeFigureOut">
              <a:rPr lang="ru-RU" smtClean="0"/>
              <a:t>04.07.2024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BF35-E295-4355-985E-33727B5B276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86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E2DC3-C93E-422B-B9C0-D979128A2BEE}" type="datetimeFigureOut">
              <a:rPr lang="ru-RU" smtClean="0"/>
              <a:t>04.07.2024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BF35-E295-4355-985E-33727B5B2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65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E2DC3-C93E-422B-B9C0-D979128A2BEE}" type="datetimeFigureOut">
              <a:rPr lang="ru-RU" smtClean="0"/>
              <a:t>04.07.2024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BF35-E295-4355-985E-33727B5B276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22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E2DC3-C93E-422B-B9C0-D979128A2BEE}" type="datetimeFigureOut">
              <a:rPr lang="ru-RU" smtClean="0"/>
              <a:t>04.07.2024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BF35-E295-4355-985E-33727B5B276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36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E2DC3-C93E-422B-B9C0-D979128A2BEE}" type="datetimeFigureOut">
              <a:rPr lang="ru-RU" smtClean="0"/>
              <a:t>04.07.2024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BF35-E295-4355-985E-33727B5B276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71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E2DC3-C93E-422B-B9C0-D979128A2BEE}" type="datetimeFigureOut">
              <a:rPr lang="ru-RU" smtClean="0"/>
              <a:t>04.07.2024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BF35-E295-4355-985E-33727B5B276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98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E2DC3-C93E-422B-B9C0-D979128A2BEE}" type="datetimeFigureOut">
              <a:rPr lang="ru-RU" smtClean="0"/>
              <a:t>04.07.2024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BF35-E295-4355-985E-33727B5B2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15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E2DC3-C93E-422B-B9C0-D979128A2BEE}" type="datetimeFigureOut">
              <a:rPr lang="ru-RU" smtClean="0"/>
              <a:t>04.07.2024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BF35-E295-4355-985E-33727B5B276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33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E2DC3-C93E-422B-B9C0-D979128A2BEE}" type="datetimeFigureOut">
              <a:rPr lang="ru-RU" smtClean="0"/>
              <a:t>04.07.2024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BF35-E295-4355-985E-33727B5B2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93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E2DC3-C93E-422B-B9C0-D979128A2BEE}" type="datetimeFigureOut">
              <a:rPr lang="ru-RU" smtClean="0"/>
              <a:t>04.07.2024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BF35-E295-4355-985E-33727B5B276D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59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E2DC3-C93E-422B-B9C0-D979128A2BEE}" type="datetimeFigureOut">
              <a:rPr lang="ru-RU" smtClean="0"/>
              <a:t>04.07.2024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BF35-E295-4355-985E-33727B5B276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59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E2DC3-C93E-422B-B9C0-D979128A2BEE}" type="datetimeFigureOut">
              <a:rPr lang="ru-RU" smtClean="0"/>
              <a:t>04.07.2024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BF35-E295-4355-985E-33727B5B2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E2DC3-C93E-422B-B9C0-D979128A2BEE}" type="datetimeFigureOut">
              <a:rPr lang="ru-RU" smtClean="0"/>
              <a:t>04.07.2024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BF35-E295-4355-985E-33727B5B276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73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E2DC3-C93E-422B-B9C0-D979128A2BEE}" type="datetimeFigureOut">
              <a:rPr lang="ru-RU" smtClean="0"/>
              <a:t>04.07.2024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BF35-E295-4355-985E-33727B5B2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25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0AE2DC3-C93E-422B-B9C0-D979128A2BEE}" type="datetimeFigureOut">
              <a:rPr lang="ru-RU" smtClean="0"/>
              <a:t>04.07.2024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913BF35-E295-4355-985E-33727B5B2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398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4841" y="5794545"/>
            <a:ext cx="6815669" cy="88997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Нижний Тагил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2024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57" y="97899"/>
            <a:ext cx="1702370" cy="174815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2398143" y="1690777"/>
            <a:ext cx="9793857" cy="37266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 smtClean="0">
                <a:solidFill>
                  <a:srgbClr val="002060"/>
                </a:solidFill>
              </a:rPr>
              <a:t>Тэйц Ольга Владимировна</a:t>
            </a:r>
          </a:p>
          <a:p>
            <a:pPr algn="l"/>
            <a:r>
              <a:rPr lang="ru-RU" b="1" dirty="0" smtClean="0">
                <a:solidFill>
                  <a:srgbClr val="002060"/>
                </a:solidFill>
              </a:rPr>
              <a:t>Старший воспитатель МАДОУ «МАЯЧОК» СП №166</a:t>
            </a:r>
          </a:p>
          <a:p>
            <a:pPr algn="l"/>
            <a:r>
              <a:rPr lang="ru-RU" b="1" dirty="0" smtClean="0">
                <a:solidFill>
                  <a:srgbClr val="002060"/>
                </a:solidFill>
              </a:rPr>
              <a:t>Педагогический стаж работы 22 года</a:t>
            </a:r>
          </a:p>
          <a:p>
            <a:pPr algn="l"/>
            <a:r>
              <a:rPr lang="ru-RU" b="1" smtClean="0">
                <a:solidFill>
                  <a:srgbClr val="002060"/>
                </a:solidFill>
              </a:rPr>
              <a:t>Награды: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0801" y="476029"/>
            <a:ext cx="9239249" cy="193421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Четвертый этап у мемориалов города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«Свеча памяти»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срок 7.05.2024-9.05.2024</a:t>
            </a:r>
          </a:p>
          <a:p>
            <a:pPr marL="0" indent="0" algn="ctr">
              <a:buNone/>
            </a:pP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0"/>
          <a:stretch/>
        </p:blipFill>
        <p:spPr bwMode="auto">
          <a:xfrm>
            <a:off x="1195778" y="666912"/>
            <a:ext cx="1827838" cy="1552447"/>
          </a:xfrm>
          <a:prstGeom prst="rect">
            <a:avLst/>
          </a:prstGeom>
          <a:noFill/>
          <a:ln w="254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86201" y="2396865"/>
            <a:ext cx="78295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</a:rPr>
              <a:t>Наблюдение </a:t>
            </a:r>
            <a:r>
              <a:rPr lang="ru-RU" sz="3200" b="1" dirty="0">
                <a:solidFill>
                  <a:srgbClr val="002060"/>
                </a:solidFill>
              </a:rPr>
              <a:t>за проведением  Вахты </a:t>
            </a:r>
            <a:r>
              <a:rPr lang="ru-RU" sz="3200" b="1" dirty="0" smtClean="0">
                <a:solidFill>
                  <a:srgbClr val="002060"/>
                </a:solidFill>
              </a:rPr>
              <a:t>памяти  </a:t>
            </a:r>
            <a:r>
              <a:rPr lang="ru-RU" sz="3200" b="1" dirty="0">
                <a:solidFill>
                  <a:srgbClr val="002060"/>
                </a:solidFill>
              </a:rPr>
              <a:t>«Пост № 1</a:t>
            </a:r>
            <a:r>
              <a:rPr lang="ru-RU" sz="3200" b="1" dirty="0" smtClean="0">
                <a:solidFill>
                  <a:srgbClr val="002060"/>
                </a:solidFill>
              </a:rPr>
              <a:t>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800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</a:rPr>
              <a:t>Наблюдение </a:t>
            </a:r>
            <a:r>
              <a:rPr lang="ru-RU" sz="3200" b="1" dirty="0">
                <a:solidFill>
                  <a:srgbClr val="002060"/>
                </a:solidFill>
              </a:rPr>
              <a:t>церемонией </a:t>
            </a:r>
            <a:r>
              <a:rPr lang="ru-RU" sz="3200" b="1" dirty="0" smtClean="0">
                <a:solidFill>
                  <a:srgbClr val="002060"/>
                </a:solidFill>
              </a:rPr>
              <a:t>смены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800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>
                <a:solidFill>
                  <a:srgbClr val="002060"/>
                </a:solidFill>
              </a:rPr>
              <a:t>Почетного </a:t>
            </a:r>
            <a:r>
              <a:rPr lang="ru-RU" sz="3200" b="1" dirty="0" smtClean="0">
                <a:solidFill>
                  <a:srgbClr val="002060"/>
                </a:solidFill>
              </a:rPr>
              <a:t>караула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800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</a:rPr>
              <a:t>Церемония </a:t>
            </a:r>
            <a:r>
              <a:rPr lang="ru-RU" sz="3200" b="1" dirty="0">
                <a:solidFill>
                  <a:srgbClr val="002060"/>
                </a:solidFill>
              </a:rPr>
              <a:t>возложения </a:t>
            </a:r>
            <a:r>
              <a:rPr lang="ru-RU" sz="3200" b="1" dirty="0" smtClean="0">
                <a:solidFill>
                  <a:srgbClr val="002060"/>
                </a:solidFill>
              </a:rPr>
              <a:t>цветов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800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</a:rPr>
              <a:t>Видеорепортажи </a:t>
            </a:r>
            <a:r>
              <a:rPr lang="ru-RU" sz="3200" b="1" dirty="0">
                <a:solidFill>
                  <a:srgbClr val="002060"/>
                </a:solidFill>
              </a:rPr>
              <a:t>в группу ВК с </a:t>
            </a:r>
            <a:r>
              <a:rPr lang="ru-RU" sz="3200" b="1" dirty="0" smtClean="0">
                <a:solidFill>
                  <a:srgbClr val="002060"/>
                </a:solidFill>
              </a:rPr>
              <a:t>мероприятий</a:t>
            </a:r>
            <a:endParaRPr lang="ru-RU" sz="3200" b="1" dirty="0">
              <a:solidFill>
                <a:srgbClr val="002060"/>
              </a:solidFill>
            </a:endParaRPr>
          </a:p>
          <a:p>
            <a:endParaRPr lang="ru-RU" sz="3200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D:\Documents\фото\застава\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70" y="2705100"/>
            <a:ext cx="3275454" cy="324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47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0801" y="476029"/>
            <a:ext cx="9239249" cy="193421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Закрытие игры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«Путешествие по городу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 трудовой доблести»</a:t>
            </a:r>
          </a:p>
          <a:p>
            <a:pPr marL="0" indent="0" algn="ctr">
              <a:buNone/>
            </a:pPr>
            <a:endParaRPr lang="ru-RU" sz="44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5778" y="533521"/>
            <a:ext cx="2616126" cy="1758569"/>
          </a:xfrm>
          <a:prstGeom prst="rect">
            <a:avLst/>
          </a:prstGeom>
          <a:noFill/>
          <a:ln w="254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86201" y="2396865"/>
            <a:ext cx="78295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</a:rPr>
              <a:t>Подведение итогов игры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800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</a:rPr>
              <a:t>Вручение Дипломов за активное участие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800" b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</a:rPr>
              <a:t>Праздничный концерт для ветеранов и семей участников игры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800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</a:rPr>
              <a:t>Вручение памятных открыток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800" b="1" dirty="0" smtClean="0">
              <a:solidFill>
                <a:srgbClr val="002060"/>
              </a:solidFill>
            </a:endParaRPr>
          </a:p>
          <a:p>
            <a:endParaRPr lang="ru-RU" sz="3200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4841" y="5794545"/>
            <a:ext cx="6815669" cy="88997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Нижний Тагил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2024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4841" y="1489619"/>
            <a:ext cx="68492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 smtClean="0">
                <a:ln w="3175" cmpd="sng">
                  <a:noFill/>
                </a:ln>
                <a:solidFill>
                  <a:srgbClr val="002060"/>
                </a:solidFill>
                <a:ea typeface="+mj-ea"/>
                <a:cs typeface="+mj-cs"/>
              </a:rPr>
              <a:t>КОНКУРС </a:t>
            </a:r>
            <a:r>
              <a:rPr lang="ru-RU" sz="2400" b="1" dirty="0">
                <a:ln w="3175" cmpd="sng">
                  <a:noFill/>
                </a:ln>
                <a:solidFill>
                  <a:srgbClr val="002060"/>
                </a:solidFill>
                <a:ea typeface="+mj-ea"/>
                <a:cs typeface="+mj-cs"/>
              </a:rPr>
              <a:t>ПРЕЗЕНТАЦИЙ ЭФФЕКТИВНОГО </a:t>
            </a:r>
          </a:p>
          <a:p>
            <a:pPr lvl="0" algn="ctr">
              <a:spcBef>
                <a:spcPct val="0"/>
              </a:spcBef>
            </a:pPr>
            <a:r>
              <a:rPr lang="ru-RU" sz="2400" b="1" dirty="0">
                <a:ln w="3175" cmpd="sng">
                  <a:noFill/>
                </a:ln>
                <a:solidFill>
                  <a:srgbClr val="002060"/>
                </a:solidFill>
                <a:ea typeface="+mj-ea"/>
                <a:cs typeface="+mj-cs"/>
              </a:rPr>
              <a:t>ПЕДАГОГИЧЕСКОГО ОПЫТА</a:t>
            </a:r>
          </a:p>
          <a:p>
            <a:pPr lvl="0" algn="ctr">
              <a:spcBef>
                <a:spcPct val="0"/>
              </a:spcBef>
            </a:pPr>
            <a:r>
              <a:rPr lang="ru-RU" sz="2400" b="1" dirty="0">
                <a:ln w="3175" cmpd="sng">
                  <a:noFill/>
                </a:ln>
                <a:solidFill>
                  <a:srgbClr val="002060"/>
                </a:solidFill>
                <a:ea typeface="+mj-ea"/>
                <a:cs typeface="+mj-cs"/>
              </a:rPr>
              <a:t>«СЕМЬЯ, ОБРАЗОВАНИЕ, ОБЩЕСТВО: НОВЫЙ ВЕКТОР </a:t>
            </a:r>
          </a:p>
          <a:p>
            <a:pPr lvl="0" algn="ctr">
              <a:spcBef>
                <a:spcPct val="0"/>
              </a:spcBef>
            </a:pPr>
            <a:r>
              <a:rPr lang="ru-RU" sz="2400" b="1" dirty="0">
                <a:ln w="3175" cmpd="sng">
                  <a:noFill/>
                </a:ln>
                <a:solidFill>
                  <a:srgbClr val="002060"/>
                </a:solidFill>
                <a:ea typeface="+mj-ea"/>
                <a:cs typeface="+mj-cs"/>
              </a:rPr>
              <a:t>ВЗАИМОДЕЙСТВИЯ»</a:t>
            </a:r>
            <a:endParaRPr lang="ru-RU" sz="2400" b="1" dirty="0">
              <a:ln w="3175" cmpd="sng">
                <a:noFill/>
              </a:ln>
              <a:solidFill>
                <a:srgbClr val="002060"/>
              </a:solidFill>
              <a:ea typeface="+mj-ea"/>
              <a:cs typeface="+mj-cs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57" y="97899"/>
            <a:ext cx="1702370" cy="174815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5376331" y="4141303"/>
            <a:ext cx="6815669" cy="127608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 smtClean="0">
                <a:solidFill>
                  <a:srgbClr val="002060"/>
                </a:solidFill>
              </a:rPr>
              <a:t>Тэйц Ольга Владимировна</a:t>
            </a:r>
          </a:p>
          <a:p>
            <a:pPr algn="l"/>
            <a:r>
              <a:rPr lang="ru-RU" b="1" dirty="0" smtClean="0">
                <a:solidFill>
                  <a:srgbClr val="002060"/>
                </a:solidFill>
              </a:rPr>
              <a:t>Старший воспитатель </a:t>
            </a:r>
          </a:p>
          <a:p>
            <a:pPr algn="l"/>
            <a:r>
              <a:rPr lang="ru-RU" b="1" dirty="0" smtClean="0">
                <a:solidFill>
                  <a:srgbClr val="002060"/>
                </a:solidFill>
              </a:rPr>
              <a:t>МАДОУ «МАЯЧОК» СП №166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63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28381" y="5587511"/>
            <a:ext cx="6815669" cy="88997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Нижний Тагил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2024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4842" y="1938192"/>
            <a:ext cx="684920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>
                <a:ln w="3175" cmpd="sng">
                  <a:noFill/>
                </a:ln>
                <a:solidFill>
                  <a:srgbClr val="002060"/>
                </a:solidFill>
                <a:ea typeface="+mj-ea"/>
                <a:cs typeface="+mj-cs"/>
              </a:rPr>
              <a:t>Игра </a:t>
            </a:r>
            <a:br>
              <a:rPr lang="ru-RU" sz="4400" b="1" dirty="0">
                <a:ln w="3175" cmpd="sng">
                  <a:noFill/>
                </a:ln>
                <a:solidFill>
                  <a:srgbClr val="002060"/>
                </a:solidFill>
                <a:ea typeface="+mj-ea"/>
                <a:cs typeface="+mj-cs"/>
              </a:rPr>
            </a:br>
            <a:r>
              <a:rPr lang="ru-RU" sz="4400" b="1" dirty="0">
                <a:ln w="3175" cmpd="sng">
                  <a:noFill/>
                </a:ln>
                <a:solidFill>
                  <a:srgbClr val="002060"/>
                </a:solidFill>
                <a:ea typeface="+mj-ea"/>
                <a:cs typeface="+mj-cs"/>
              </a:rPr>
              <a:t>«Путешествие </a:t>
            </a:r>
            <a:br>
              <a:rPr lang="ru-RU" sz="4400" b="1" dirty="0">
                <a:ln w="3175" cmpd="sng">
                  <a:noFill/>
                </a:ln>
                <a:solidFill>
                  <a:srgbClr val="002060"/>
                </a:solidFill>
                <a:ea typeface="+mj-ea"/>
                <a:cs typeface="+mj-cs"/>
              </a:rPr>
            </a:br>
            <a:r>
              <a:rPr lang="ru-RU" sz="4400" b="1" dirty="0">
                <a:ln w="3175" cmpd="sng">
                  <a:noFill/>
                </a:ln>
                <a:solidFill>
                  <a:srgbClr val="002060"/>
                </a:solidFill>
                <a:ea typeface="+mj-ea"/>
                <a:cs typeface="+mj-cs"/>
              </a:rPr>
              <a:t>по городу трудовой доблести»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259" y="97900"/>
            <a:ext cx="1191607" cy="12236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298" y="-8175"/>
            <a:ext cx="1433512" cy="141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0558" y="70387"/>
            <a:ext cx="1219568" cy="121956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10800" y="110982"/>
            <a:ext cx="1299795" cy="1267157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2384" y="97900"/>
            <a:ext cx="1169743" cy="116974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3537" y="131273"/>
            <a:ext cx="1167938" cy="120118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0912" y="66471"/>
            <a:ext cx="1167938" cy="121754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75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1150" y="556682"/>
            <a:ext cx="9239249" cy="9196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Подготовительный этап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Пользователь\Desktop\загрузки\инф письмо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7"/>
          <a:stretch/>
        </p:blipFill>
        <p:spPr bwMode="auto">
          <a:xfrm>
            <a:off x="984137" y="1237726"/>
            <a:ext cx="2005485" cy="2457450"/>
          </a:xfrm>
          <a:prstGeom prst="rect">
            <a:avLst/>
          </a:prstGeom>
          <a:noFill/>
          <a:ln w="254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ocuments\квест к 9 мая\i8a_3r9g91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560" y="3828525"/>
            <a:ext cx="2557208" cy="1972156"/>
          </a:xfrm>
          <a:prstGeom prst="rect">
            <a:avLst/>
          </a:prstGeom>
          <a:noFill/>
          <a:ln w="254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615" y="1665824"/>
            <a:ext cx="2511098" cy="1962677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9018" y="1363227"/>
            <a:ext cx="5630081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</a:rPr>
              <a:t>Информационное письмо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800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</a:rPr>
              <a:t>Сообщество игры в ВК (1083 подписчика)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800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</a:rPr>
              <a:t>Маршрутный лист игры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800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</a:rPr>
              <a:t>Карта </a:t>
            </a:r>
            <a:r>
              <a:rPr lang="ru-RU" sz="3200" b="1" dirty="0">
                <a:solidFill>
                  <a:srgbClr val="002060"/>
                </a:solidFill>
              </a:rPr>
              <a:t>игры – </a:t>
            </a:r>
            <a:r>
              <a:rPr lang="ru-RU" sz="3200" b="1" dirty="0" err="1" smtClean="0">
                <a:solidFill>
                  <a:srgbClr val="002060"/>
                </a:solidFill>
              </a:rPr>
              <a:t>ходилки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800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</a:rPr>
              <a:t>Регистрация  семей участников игры ( на 01.03.2024 – 721 семья)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3200" b="1" dirty="0">
              <a:solidFill>
                <a:srgbClr val="002060"/>
              </a:solidFill>
            </a:endParaRPr>
          </a:p>
          <a:p>
            <a:endParaRPr lang="ru-RU" sz="3200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140" y="3884071"/>
            <a:ext cx="2555480" cy="1916610"/>
          </a:xfrm>
          <a:prstGeom prst="rect">
            <a:avLst/>
          </a:prstGeom>
          <a:noFill/>
          <a:ln w="254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64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5975" y="542289"/>
            <a:ext cx="9239249" cy="193421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Первый этап дистанционно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«Открытка с Днем Победы»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срок 27.02.2024-30.05.2024</a:t>
            </a:r>
          </a:p>
          <a:p>
            <a:pPr marL="0" indent="0" algn="ctr">
              <a:buNone/>
            </a:pP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1028" name="Picture 4" descr="C:\Users\Пользователь\Desktop\Рисунок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" r="6242"/>
          <a:stretch/>
        </p:blipFill>
        <p:spPr bwMode="auto">
          <a:xfrm>
            <a:off x="1000125" y="2714413"/>
            <a:ext cx="4457700" cy="3489283"/>
          </a:xfrm>
          <a:prstGeom prst="rect">
            <a:avLst/>
          </a:prstGeom>
          <a:noFill/>
          <a:ln w="254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Documents\квест к 9 мая\iWda27m_s8k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" t="14524" r="2081"/>
          <a:stretch/>
        </p:blipFill>
        <p:spPr bwMode="auto">
          <a:xfrm>
            <a:off x="1000125" y="628650"/>
            <a:ext cx="1981200" cy="1751151"/>
          </a:xfrm>
          <a:prstGeom prst="rect">
            <a:avLst/>
          </a:prstGeom>
          <a:noFill/>
          <a:ln w="254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09467" y="2872188"/>
            <a:ext cx="563008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</a:rPr>
              <a:t>Пять мастер классов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800" b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</a:rPr>
              <a:t>В альбоме в сообществе  ВК (410 фото)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800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3200" b="1" dirty="0">
              <a:solidFill>
                <a:srgbClr val="002060"/>
              </a:solidFill>
            </a:endParaRPr>
          </a:p>
          <a:p>
            <a:endParaRPr lang="ru-RU" sz="3200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90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2700" y="507552"/>
            <a:ext cx="9239249" cy="193421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Второй этап в филиалах библиотек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«Письмо солдату»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срок 11.03.2024-06.04.2024</a:t>
            </a:r>
          </a:p>
          <a:p>
            <a:pPr marL="0" indent="0" algn="ctr">
              <a:buNone/>
            </a:pP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4"/>
          <a:stretch/>
        </p:blipFill>
        <p:spPr bwMode="auto">
          <a:xfrm>
            <a:off x="1076325" y="628649"/>
            <a:ext cx="1999820" cy="1692019"/>
          </a:xfrm>
          <a:prstGeom prst="rect">
            <a:avLst/>
          </a:prstGeom>
          <a:noFill/>
          <a:ln w="254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10001" y="2708145"/>
            <a:ext cx="782954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</a:rPr>
              <a:t>10 филиалов Центральной городской детской библиотеки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800" b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</a:rPr>
              <a:t>40 встреч с семьями детей дошкольного возраста</a:t>
            </a:r>
          </a:p>
          <a:p>
            <a:endParaRPr lang="ru-RU" sz="800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</a:rPr>
              <a:t>Зарегистрировано 437 семей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800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</a:rPr>
              <a:t>337 писем солдатам на СВО</a:t>
            </a:r>
            <a:endParaRPr lang="ru-RU" sz="3200" b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3200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800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3200" b="1" dirty="0">
              <a:solidFill>
                <a:srgbClr val="002060"/>
              </a:solidFill>
            </a:endParaRPr>
          </a:p>
          <a:p>
            <a:endParaRPr lang="ru-RU" sz="3200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Пользователь\Desktop\2nSCqW0De0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2708145"/>
            <a:ext cx="2473325" cy="3498183"/>
          </a:xfrm>
          <a:prstGeom prst="rect">
            <a:avLst/>
          </a:prstGeom>
          <a:noFill/>
          <a:ln w="254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6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5975" y="542289"/>
            <a:ext cx="9239249" cy="193421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Третий этап дистанционно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«Улица Героя»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срок 01.04.2024-14.04.2024</a:t>
            </a:r>
          </a:p>
          <a:p>
            <a:pPr marL="0" indent="0" algn="ctr">
              <a:buNone/>
            </a:pP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6325" y="725744"/>
            <a:ext cx="1999820" cy="1497829"/>
          </a:xfrm>
          <a:prstGeom prst="rect">
            <a:avLst/>
          </a:prstGeom>
          <a:noFill/>
          <a:ln w="254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44732" y="2628910"/>
            <a:ext cx="782954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</a:rPr>
              <a:t>Знакомство с улицами города: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5 улиц в Дзержинском районе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800" b="1" dirty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8 улиц в </a:t>
            </a:r>
            <a:r>
              <a:rPr lang="ru-RU" sz="3200" b="1" dirty="0" err="1" smtClean="0">
                <a:solidFill>
                  <a:srgbClr val="002060"/>
                </a:solidFill>
              </a:rPr>
              <a:t>Тагилстроевском</a:t>
            </a:r>
            <a:r>
              <a:rPr lang="ru-RU" sz="3200" b="1" dirty="0" smtClean="0">
                <a:solidFill>
                  <a:srgbClr val="002060"/>
                </a:solidFill>
              </a:rPr>
              <a:t> районе</a:t>
            </a:r>
          </a:p>
          <a:p>
            <a:endParaRPr lang="ru-RU" sz="800" b="1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6 улиц в Ленинском районе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800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002060"/>
                </a:solidFill>
              </a:rPr>
              <a:t>Видеорепортаж с рассказом об улице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3200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800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3200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800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3200" b="1" dirty="0">
              <a:solidFill>
                <a:srgbClr val="002060"/>
              </a:solidFill>
            </a:endParaRPr>
          </a:p>
          <a:p>
            <a:endParaRPr lang="ru-RU" sz="3200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8395" y="2708144"/>
            <a:ext cx="3384785" cy="2911605"/>
          </a:xfrm>
          <a:prstGeom prst="rect">
            <a:avLst/>
          </a:prstGeom>
          <a:noFill/>
          <a:ln w="254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70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5975" y="542289"/>
            <a:ext cx="9239249" cy="193421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Четвертый этап 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«Песни Победы»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срок 15.04.2024-26.04.2024</a:t>
            </a:r>
          </a:p>
          <a:p>
            <a:pPr marL="0" indent="0" algn="ctr">
              <a:buNone/>
            </a:pP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26"/>
          <a:stretch/>
        </p:blipFill>
        <p:spPr bwMode="auto">
          <a:xfrm>
            <a:off x="1781695" y="585272"/>
            <a:ext cx="1982241" cy="1634087"/>
          </a:xfrm>
          <a:prstGeom prst="rect">
            <a:avLst/>
          </a:prstGeom>
          <a:noFill/>
          <a:ln w="254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86201" y="2577840"/>
            <a:ext cx="78295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</a:rPr>
              <a:t>Песни </a:t>
            </a:r>
            <a:r>
              <a:rPr lang="ru-RU" sz="3200" b="1" dirty="0">
                <a:solidFill>
                  <a:srgbClr val="002060"/>
                </a:solidFill>
              </a:rPr>
              <a:t>Победы для самостоятельного прослушивания </a:t>
            </a:r>
            <a:endParaRPr lang="ru-RU" sz="800" b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</a:rPr>
              <a:t>Разучивание песни </a:t>
            </a:r>
            <a:r>
              <a:rPr lang="ru-RU" sz="3200" b="1" dirty="0">
                <a:solidFill>
                  <a:srgbClr val="002060"/>
                </a:solidFill>
              </a:rPr>
              <a:t>«Катюша</a:t>
            </a:r>
            <a:r>
              <a:rPr lang="ru-RU" sz="3200" b="1" dirty="0" smtClean="0">
                <a:solidFill>
                  <a:srgbClr val="002060"/>
                </a:solidFill>
              </a:rPr>
              <a:t>»</a:t>
            </a:r>
            <a:endParaRPr lang="ru-RU" sz="800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</a:rPr>
              <a:t>Концерты для семей дошкольников от музыкальных школ города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800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002060"/>
                </a:solidFill>
              </a:rPr>
              <a:t>Видеорепортаж </a:t>
            </a:r>
            <a:r>
              <a:rPr lang="ru-RU" sz="3200" b="1" dirty="0" smtClean="0">
                <a:solidFill>
                  <a:srgbClr val="002060"/>
                </a:solidFill>
              </a:rPr>
              <a:t>о </a:t>
            </a:r>
            <a:r>
              <a:rPr lang="ru-RU" sz="3200" b="1" dirty="0">
                <a:solidFill>
                  <a:srgbClr val="002060"/>
                </a:solidFill>
              </a:rPr>
              <a:t>концерте «Песни Победы»</a:t>
            </a:r>
          </a:p>
          <a:p>
            <a:endParaRPr lang="ru-RU" sz="3200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3" r="13760"/>
          <a:stretch/>
        </p:blipFill>
        <p:spPr bwMode="auto">
          <a:xfrm>
            <a:off x="682907" y="2584320"/>
            <a:ext cx="3127093" cy="2807736"/>
          </a:xfrm>
          <a:prstGeom prst="rect">
            <a:avLst/>
          </a:prstGeom>
          <a:noFill/>
          <a:ln w="254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31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5975" y="542289"/>
            <a:ext cx="9239249" cy="193421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Четвертый этап на базе ДОУ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«Свеча памяти»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срок 22.04.2024-6.05.2024</a:t>
            </a:r>
          </a:p>
          <a:p>
            <a:pPr marL="0" indent="0" algn="ctr">
              <a:buNone/>
            </a:pP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0"/>
          <a:stretch/>
        </p:blipFill>
        <p:spPr bwMode="auto">
          <a:xfrm>
            <a:off x="1195778" y="666912"/>
            <a:ext cx="1827838" cy="1552447"/>
          </a:xfrm>
          <a:prstGeom prst="rect">
            <a:avLst/>
          </a:prstGeom>
          <a:noFill/>
          <a:ln w="254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86201" y="2577840"/>
            <a:ext cx="782954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</a:rPr>
              <a:t>Рассказ школьников о </a:t>
            </a:r>
            <a:r>
              <a:rPr lang="ru-RU" sz="3200" b="1" dirty="0">
                <a:solidFill>
                  <a:srgbClr val="002060"/>
                </a:solidFill>
              </a:rPr>
              <a:t>движении юнармейцев в </a:t>
            </a:r>
            <a:r>
              <a:rPr lang="ru-RU" sz="3200" b="1" dirty="0" smtClean="0">
                <a:solidFill>
                  <a:srgbClr val="002060"/>
                </a:solidFill>
              </a:rPr>
              <a:t>городе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800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</a:rPr>
              <a:t>Рассказ об </a:t>
            </a:r>
            <a:r>
              <a:rPr lang="ru-RU" sz="3200" b="1" dirty="0">
                <a:solidFill>
                  <a:srgbClr val="002060"/>
                </a:solidFill>
              </a:rPr>
              <a:t>акции «Свеча памяти</a:t>
            </a:r>
            <a:r>
              <a:rPr lang="ru-RU" sz="3200" b="1" dirty="0" smtClean="0">
                <a:solidFill>
                  <a:srgbClr val="002060"/>
                </a:solidFill>
              </a:rPr>
              <a:t>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800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</a:rPr>
              <a:t>Рассказ о церемонии </a:t>
            </a:r>
            <a:r>
              <a:rPr lang="ru-RU" sz="3200" b="1" dirty="0">
                <a:solidFill>
                  <a:srgbClr val="002060"/>
                </a:solidFill>
              </a:rPr>
              <a:t>возложения цветов к памятникам и </a:t>
            </a:r>
            <a:r>
              <a:rPr lang="ru-RU" sz="3200" b="1" dirty="0" smtClean="0">
                <a:solidFill>
                  <a:srgbClr val="002060"/>
                </a:solidFill>
              </a:rPr>
              <a:t>монументам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3200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D:\Documents\фото\застава\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70" y="2705100"/>
            <a:ext cx="3275454" cy="324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0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321</TotalTime>
  <Words>308</Words>
  <Application>Microsoft Office PowerPoint</Application>
  <PresentationFormat>Произвольный</PresentationFormat>
  <Paragraphs>105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Квест – День Победы 2019</dc:title>
  <dc:creator>Жека</dc:creator>
  <cp:lastModifiedBy>Пользователь</cp:lastModifiedBy>
  <cp:revision>17</cp:revision>
  <dcterms:created xsi:type="dcterms:W3CDTF">2019-10-26T08:54:31Z</dcterms:created>
  <dcterms:modified xsi:type="dcterms:W3CDTF">2024-07-04T10:12:17Z</dcterms:modified>
</cp:coreProperties>
</file>