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5" r:id="rId1"/>
  </p:sldMasterIdLst>
  <p:notesMasterIdLst>
    <p:notesMasterId r:id="rId11"/>
  </p:notesMasterIdLst>
  <p:sldIdLst>
    <p:sldId id="256" r:id="rId2"/>
    <p:sldId id="264" r:id="rId3"/>
    <p:sldId id="257" r:id="rId4"/>
    <p:sldId id="258" r:id="rId5"/>
    <p:sldId id="259" r:id="rId6"/>
    <p:sldId id="262" r:id="rId7"/>
    <p:sldId id="263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FA1991-E424-4C22-BAE2-061C58072785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C5B694-9FC1-4E81-8A5F-853F5879C2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40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C5B694-9FC1-4E81-8A5F-853F5879C22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83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100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07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3503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110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9068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394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3163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31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502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418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02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468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81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49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2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2F891-B81F-4EA6-8A87-23FDEF33C79C}" type="datetimeFigureOut">
              <a:rPr lang="ru-RU" smtClean="0"/>
              <a:t>26.11.2024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723D50-62B4-4152-8DBE-FB967C2275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451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  <p:sldLayoutId id="2147483840" r:id="rId15"/>
    <p:sldLayoutId id="21474838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r.kz/family/school/1800294-aroslav-mudryj-biografia-pravlenie-licnaa-zizn/" TargetMode="External"/><Relationship Id="rId2" Type="http://schemas.openxmlformats.org/officeDocument/2006/relationships/hyperlink" Target="https://biographe.ru/politiki/yaroslav-mudri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fourok.ru/proektnaya-rabota-po-teme-pravlenie-yaroslava-mudrogo-4362563.html?ysclid=m3bif91avp97034107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C07D1961-5BCB-4F55-9473-AB2EA4DBD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39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26D4AB5E-4E1A-4E7A-A9F8-BBECB3C9E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35676"/>
            <a:ext cx="10515600" cy="49412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«Вклад Ярослава Мудрого в развитие Древнерусского государства» </a:t>
            </a:r>
            <a:endParaRPr lang="en-US" sz="57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120000" indent="0" algn="just">
              <a:spcBef>
                <a:spcPts val="0"/>
              </a:spcBef>
              <a:buNone/>
            </a:pPr>
            <a:r>
              <a:rPr lang="ru-RU" sz="35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 и </a:t>
            </a: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обществознания </a:t>
            </a:r>
          </a:p>
          <a:p>
            <a:pPr marL="6120000" indent="0" algn="just">
              <a:spcBef>
                <a:spcPts val="0"/>
              </a:spcBef>
              <a:buNone/>
            </a:pPr>
            <a:r>
              <a:rPr lang="ru-RU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Петс</a:t>
            </a:r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Снежана Анатольевна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451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A6AB59D-189E-46AD-8E29-E2AD40E58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1"/>
            <a:ext cx="8911687" cy="476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20734C9-C183-4120-99A7-7449EDD6A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017037"/>
            <a:ext cx="8915400" cy="4894185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Проблема данного проекта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оценка правления Ярослава Мудрого.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1800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изучить вклад Ярослава Мудрого в развитие Древнерусского государства.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b="1" i="1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Задачи исследования: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181818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историческую личность Ярослава Мудрого.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управление государством Ярослава Мудрого.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Рассмотреть письменный свод законов «Русская Правда».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Рассмотреть развитие культуры в период правления Ярослава Мудрого.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5. Изучить внешнюю политику Ярослава Мудрого.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Подвести итоги правления Ярослава Мудрого.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Актуальность</a:t>
            </a:r>
            <a:r>
              <a:rPr lang="ru-RU" sz="1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данной темы заключается в том, что Ярослав Мудрый оставил заметный след в истории, повлияв на дальнейшее развитие государства.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084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5360FBE9-7641-41E2-8349-E2B6D857D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616861"/>
          </a:xfrm>
        </p:spPr>
        <p:txBody>
          <a:bodyPr>
            <a:normAutofit fontScale="90000"/>
          </a:bodyPr>
          <a:lstStyle/>
          <a:p>
            <a:pPr algn="ctr">
              <a:spcBef>
                <a:spcPts val="1000"/>
              </a:spcBef>
              <a:spcAft>
                <a:spcPts val="0"/>
              </a:spcAft>
            </a:pPr>
            <a:r>
              <a:rPr lang="ru-RU" sz="3600" b="1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Ярослав Мудрый</a:t>
            </a:r>
            <a:r>
              <a:rPr lang="ru-RU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B2114DD8-6CB5-475F-A7AB-E459A3BCAE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240971"/>
            <a:ext cx="4313864" cy="5220789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 Мудрый родился, вероятно, около 978 года.</a:t>
            </a:r>
          </a:p>
          <a:p>
            <a:pPr algn="just"/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Отцом Ярослава был Владимир Святославович из рода Рюриковичей, мамой – Рогнеда </a:t>
            </a:r>
            <a:r>
              <a:rPr lang="ru-RU" sz="2000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Рогволодовна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полоцкая княжна.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1015 г. </a:t>
            </a: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Ярослав Мудрый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отказался посылать дань в Киев.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 1019 году Ярослав окончательно утвердился в Киеве.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равление Ярослава Мудрого стало временем расцвета Руси.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xmlns="" id="{A16E9B94-B522-4F61-9E66-65E854D96FA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373" y="1241425"/>
            <a:ext cx="3584916" cy="467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047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8E52A47-C3A9-4CC1-A31F-F4803ED56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0489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chemeClr val="tx1"/>
                </a:solidFill>
              </a:rPr>
              <a:t>       </a:t>
            </a:r>
            <a:r>
              <a:rPr lang="ru-RU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Управление государством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1EFB867-8213-42D1-A304-C9D354BA6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221033"/>
            <a:ext cx="4313864" cy="5588000"/>
          </a:xfrm>
        </p:spPr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Ярославе Мудром стал складываться особый порядок наследования престолов в городах. Так, старший сын или иной старший родственник киевского князя должен был занимать престол в самом важном после 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Киева городе: сначала это был Чернигов, затем Новгород.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старший родственник умирал, то его престол должен был занять следующий по старшинству представитель династии Рюриковичей: это мог быть не только сын, но и брат или дядя. Престол могли наследовать родственники только по мужской линии. </a:t>
            </a:r>
          </a:p>
          <a:p>
            <a:pPr marL="0" indent="0" algn="just">
              <a:buNone/>
            </a:pPr>
            <a:endParaRPr lang="en-US" sz="16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xmlns="" id="{F5B45BB5-5310-4049-B3C3-7791126A19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1413" y="1244967"/>
            <a:ext cx="6941819" cy="43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50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8DB90F-0E12-479C-A3DB-659F55E31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70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Русская Правда»</a:t>
            </a:r>
            <a: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8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2800" b="1" i="1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4234472-FFE5-446C-B211-1FEBA622B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147665"/>
            <a:ext cx="4313864" cy="543041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9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Ярославе Мудром на Руси появился первый письменный свод законов  ―  «Русская Правда».</a:t>
            </a:r>
            <a:endParaRPr lang="en-US" sz="1900" b="1" i="1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Подавляющее большинство законов </a:t>
            </a:r>
            <a:r>
              <a:rPr lang="ru-RU" sz="19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9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Русской Правды» составляли разъяснения насчёт наказаний за разные преступления.</a:t>
            </a:r>
          </a:p>
          <a:p>
            <a:pPr algn="just"/>
            <a:r>
              <a:rPr lang="ru-RU" sz="19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убийство человека полагалась специальная компенсация</a:t>
            </a:r>
            <a:r>
              <a:rPr lang="en-US" sz="19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 </a:t>
            </a:r>
            <a:r>
              <a:rPr lang="ru-RU" sz="1900" b="1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вира(денежный штраф).</a:t>
            </a:r>
          </a:p>
          <a:p>
            <a:pPr algn="just"/>
            <a:r>
              <a:rPr lang="ru-RU" sz="19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Появление письменного свода законов имело колоссальное значение для становления отечественной</a:t>
            </a:r>
            <a:r>
              <a:rPr lang="en-US" sz="19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9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государственности.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xmlns="" id="{A6FB2022-5FD9-47C9-B2D9-91375C96D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147665"/>
            <a:ext cx="4313864" cy="5430417"/>
          </a:xfrm>
        </p:spPr>
        <p:txBody>
          <a:bodyPr>
            <a:normAutofit lnSpcReduction="10000"/>
          </a:bodyPr>
          <a:lstStyle/>
          <a:p>
            <a:endParaRPr lang="ru-RU" sz="1100" i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sz="1100" i="1" dirty="0">
              <a:solidFill>
                <a:srgbClr val="333333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100" i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2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Начало древнейшего известного списка Русской Правды. Конец XIII в.</a:t>
            </a:r>
            <a:endParaRPr lang="ru-RU" sz="1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5C0695F-9157-416C-812E-55542ED17E2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743" y="1264555"/>
            <a:ext cx="3319272" cy="4499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02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74EDFE2-8831-4406-8572-D7087968F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9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культуры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493BE0A-9AD5-4895-B7FA-4F02D134F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222311"/>
            <a:ext cx="4313864" cy="46889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endParaRPr kumimoji="0" lang="en-US" sz="1800" b="1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>
                <a:srgbClr val="353535"/>
              </a:buClr>
              <a:buSzTx/>
              <a:buFont typeface="Wingdings 3" charset="2"/>
              <a:buNone/>
              <a:tabLst/>
              <a:defRPr/>
            </a:pPr>
            <a:r>
              <a:rPr kumimoji="0" lang="ru-RU" sz="1800" b="1" i="1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Софийский собор в Новгороде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37AE495D-4CF5-47BE-88F1-B9A014A1F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6" y="1222310"/>
            <a:ext cx="4716773" cy="5381690"/>
          </a:xfrm>
        </p:spPr>
        <p:txBody>
          <a:bodyPr>
            <a:no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17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это время быстрыми темпами распространялась образованность и развивались различные искусства, например иконопись, архитектура, музыка.</a:t>
            </a:r>
            <a:endParaRPr lang="ru-RU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7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17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столице Древнерусского государства были построены монументальные сооружения: Золотые ворота, Софийский собор, монастырские соборы в честь святого Георгия и святой Ирины.</a:t>
            </a:r>
            <a:endParaRPr lang="en-US" sz="1700" dirty="0">
              <a:solidFill>
                <a:srgbClr val="333333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7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киевском Софийском соборе он обустроил школу для обучения детей грамоте и скрипторий ― мастерскую по переписке рукописей</a:t>
            </a:r>
            <a:r>
              <a:rPr lang="ru-RU" sz="1700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0"/>
              </a:spcAft>
            </a:pPr>
            <a:r>
              <a:rPr lang="ru-RU" sz="17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«Повести временных лет» содержится упоминание о библиотеке князя, которая была организована в 1037 г. </a:t>
            </a:r>
            <a:endParaRPr lang="en-US" sz="1700" dirty="0">
              <a:solidFill>
                <a:srgbClr val="333333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sz="17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правление Ярослава Мудрого был написан выдающийся литературный памятник ― «Слово о законе и благодати».</a:t>
            </a:r>
            <a:endParaRPr lang="ru-RU" sz="17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7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2CB2E124-426A-4138-BF3C-A31A85326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08" y="1222310"/>
            <a:ext cx="4387803" cy="41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40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8A1380C-FA2D-4257-B44C-82751DA4A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493490"/>
          </a:xfrm>
        </p:spPr>
        <p:txBody>
          <a:bodyPr>
            <a:normAutofit fontScale="90000"/>
          </a:bodyPr>
          <a:lstStyle/>
          <a:p>
            <a:pPr indent="450215" algn="ctr">
              <a:spcAft>
                <a:spcPts val="0"/>
              </a:spcAft>
            </a:pPr>
            <a:r>
              <a:rPr lang="ru-RU" b="1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Внешняя политика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6018543-F797-413D-B23B-FDCE757590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1188720"/>
            <a:ext cx="4313864" cy="4722502"/>
          </a:xfrm>
        </p:spPr>
        <p:txBody>
          <a:bodyPr>
            <a:normAutofit fontScale="85000"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marL="0" indent="0" algn="ctr">
              <a:spcAft>
                <a:spcPts val="0"/>
              </a:spcAft>
              <a:buNone/>
            </a:pPr>
            <a:endParaRPr lang="ru-RU" sz="1800" i="1" dirty="0">
              <a:solidFill>
                <a:srgbClr val="333333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ru-RU" sz="1800" i="1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«Дочери Ярослава Мудрого». Фреска на южной стене Софийского собора в Киеве. 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06ED5B8-A057-49F3-861A-E26B72AF46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1188720"/>
            <a:ext cx="4313864" cy="5425440"/>
          </a:xfrm>
        </p:spPr>
        <p:txBody>
          <a:bodyPr>
            <a:no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1036 г. печенеги большим войском подступили к Киеву, но потерпели сокрушительное поражение и вынуждены были откочевать на запад.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1043 г. разгорелась война между Русью и Византией.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1019 г. в Новгороде состоялась свадьба князя Ярослава и дочери короля Швеции </a:t>
            </a:r>
            <a:r>
              <a:rPr lang="ru-RU" dirty="0" err="1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Ингигерды</a:t>
            </a:r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принявшей крещение с именем Ирина.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Положение Древнерусского государства в мире укреплялось благодаря бракам, которые организовывал Ярослав Мудрый между своими детьми и представителями зарубежных правящих династий.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41ADE5A-09ED-4EEF-803E-18F33C8EE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853" y="1881930"/>
            <a:ext cx="4877223" cy="332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9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05C3CF-CE97-48DE-91C4-4931DEB2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32886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tabLst/>
              <a:defRPr/>
            </a:pPr>
            <a:r>
              <a:rPr lang="ru-RU" sz="3200" b="1" i="1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Заключение: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5C828DD-0F8E-4A61-956D-8C56095D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96955"/>
            <a:ext cx="8915400" cy="4614267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Правление Ярослава Мудрого оказало значительное влияние на становление и укрепление государственности Руси. Усилия князя привели к тому, что Русь стала влиятельной участницей международных отношений. Правители европейских королевств считали за честь породниться с киевским князем. Даже неудачные военные походы не могли поколебать прочные позиции Древнерусского государства. Такое положение дел могло существовать только благодаря заботам Ярослава Мудрого о внутреннем благополучии страны. Принятие первого письменного свода законов, строительство новых городов, организация системы управления землями и покровительство культуре укрепили Древнерусское государство.</a:t>
            </a:r>
            <a:endParaRPr lang="ru-RU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9080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3605C3CF-CE97-48DE-91C4-4931DEB27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32886"/>
          </a:xfrm>
        </p:spPr>
        <p:txBody>
          <a:bodyPr>
            <a:no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tabLst/>
              <a:defRPr/>
            </a:pPr>
            <a:r>
              <a:rPr lang="ru-RU" sz="3200" b="1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Источники:</a:t>
            </a: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75C828DD-0F8E-4A61-956D-8C56095D2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96955"/>
            <a:ext cx="8915400" cy="4614267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ru-RU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https://biographe.ru/politiki/yaroslav-mudriy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u="sng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Русское государство при Ярославе Мудром • История, История России с древнейших времен до начала XVI в. • </a:t>
            </a:r>
            <a:r>
              <a:rPr lang="ru-RU" sz="2400" u="sng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Фоксфорд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Учебник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3)</a:t>
            </a:r>
            <a:r>
              <a:rPr lang="ru-RU" sz="2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3"/>
              </a:rPr>
              <a:t>https://www.nur.kz/family/school/1800294-aroslav-mudryj-biografia-pravlenie-licnaa-zizn/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4)</a:t>
            </a:r>
            <a:r>
              <a:rPr lang="ru-RU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Проектная работа по теме "Правление Ярослава Мудрого"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81325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</TotalTime>
  <Words>436</Words>
  <Application>Microsoft Office PowerPoint</Application>
  <PresentationFormat>Широкоэкранный</PresentationFormat>
  <Paragraphs>90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Ярослав Мудрый </vt:lpstr>
      <vt:lpstr>       Управление государством</vt:lpstr>
      <vt:lpstr>«Русская Правда» </vt:lpstr>
      <vt:lpstr>Развитие культуры</vt:lpstr>
      <vt:lpstr>Внешняя политика </vt:lpstr>
      <vt:lpstr>Заключение: </vt:lpstr>
      <vt:lpstr>Источники: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Мамышев</dc:creator>
  <cp:lastModifiedBy>Учитель</cp:lastModifiedBy>
  <cp:revision>17</cp:revision>
  <dcterms:created xsi:type="dcterms:W3CDTF">2024-11-05T13:08:25Z</dcterms:created>
  <dcterms:modified xsi:type="dcterms:W3CDTF">2024-11-26T07:10:45Z</dcterms:modified>
</cp:coreProperties>
</file>