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</p:sldMasterIdLst>
  <p:sldIdLst>
    <p:sldId id="278" r:id="rId2"/>
    <p:sldId id="269" r:id="rId3"/>
    <p:sldId id="272" r:id="rId4"/>
    <p:sldId id="279" r:id="rId5"/>
    <p:sldId id="270" r:id="rId6"/>
    <p:sldId id="275" r:id="rId7"/>
    <p:sldId id="358" r:id="rId8"/>
    <p:sldId id="276" r:id="rId9"/>
    <p:sldId id="277" r:id="rId10"/>
    <p:sldId id="280" r:id="rId11"/>
    <p:sldId id="267" r:id="rId12"/>
    <p:sldId id="282" r:id="rId13"/>
    <p:sldId id="259" r:id="rId14"/>
    <p:sldId id="258" r:id="rId15"/>
    <p:sldId id="262" r:id="rId16"/>
    <p:sldId id="260" r:id="rId17"/>
    <p:sldId id="257" r:id="rId18"/>
    <p:sldId id="265" r:id="rId19"/>
    <p:sldId id="284" r:id="rId20"/>
    <p:sldId id="283" r:id="rId21"/>
    <p:sldId id="281" r:id="rId22"/>
    <p:sldId id="268" r:id="rId23"/>
    <p:sldId id="261" r:id="rId24"/>
    <p:sldId id="263" r:id="rId25"/>
    <p:sldId id="286" r:id="rId26"/>
    <p:sldId id="292" r:id="rId27"/>
    <p:sldId id="290" r:id="rId28"/>
    <p:sldId id="288" r:id="rId29"/>
    <p:sldId id="289" r:id="rId30"/>
    <p:sldId id="291" r:id="rId31"/>
    <p:sldId id="287" r:id="rId32"/>
    <p:sldId id="266" r:id="rId33"/>
    <p:sldId id="359" r:id="rId34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CAEE"/>
    <a:srgbClr val="DE3A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828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7EFC3DA-1675-4D97-B69E-1B609001E4A3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8F0A902-DB4A-44A5-9582-262452C6604D}">
      <dgm:prSet phldrT="[Текст]"/>
      <dgm:spPr/>
      <dgm:t>
        <a:bodyPr/>
        <a:lstStyle/>
        <a:p>
          <a:r>
            <a:rPr lang="ru-RU" dirty="0"/>
            <a:t>Центросоюз</a:t>
          </a:r>
        </a:p>
      </dgm:t>
    </dgm:pt>
    <dgm:pt modelId="{8CD21B0F-3774-44D2-A2BD-26AC69394A28}" type="parTrans" cxnId="{E99451EB-3A73-4739-8B2B-45644034FE57}">
      <dgm:prSet/>
      <dgm:spPr/>
      <dgm:t>
        <a:bodyPr/>
        <a:lstStyle/>
        <a:p>
          <a:endParaRPr lang="ru-RU"/>
        </a:p>
      </dgm:t>
    </dgm:pt>
    <dgm:pt modelId="{6D959B5A-7876-426F-B247-AC1D6894B342}" type="sibTrans" cxnId="{E99451EB-3A73-4739-8B2B-45644034FE57}">
      <dgm:prSet/>
      <dgm:spPr/>
      <dgm:t>
        <a:bodyPr/>
        <a:lstStyle/>
        <a:p>
          <a:endParaRPr lang="ru-RU"/>
        </a:p>
      </dgm:t>
    </dgm:pt>
    <dgm:pt modelId="{DC152989-2228-4440-9D44-691FD01C5703}">
      <dgm:prSet phldrT="[Текст]"/>
      <dgm:spPr/>
      <dgm:t>
        <a:bodyPr/>
        <a:lstStyle/>
        <a:p>
          <a:r>
            <a:rPr lang="ru-RU" dirty="0" err="1"/>
            <a:t>РайПО</a:t>
          </a:r>
          <a:endParaRPr lang="ru-RU" dirty="0"/>
        </a:p>
      </dgm:t>
    </dgm:pt>
    <dgm:pt modelId="{97A66C8F-1808-4F0D-A667-A69DF3AB4F87}" type="parTrans" cxnId="{768F1C7E-A2E9-47D7-BE0D-B9020011CFA3}">
      <dgm:prSet/>
      <dgm:spPr/>
      <dgm:t>
        <a:bodyPr/>
        <a:lstStyle/>
        <a:p>
          <a:endParaRPr lang="ru-RU"/>
        </a:p>
      </dgm:t>
    </dgm:pt>
    <dgm:pt modelId="{A7D4F324-6872-40E5-BEBF-5C6CE4798082}" type="sibTrans" cxnId="{768F1C7E-A2E9-47D7-BE0D-B9020011CFA3}">
      <dgm:prSet/>
      <dgm:spPr/>
      <dgm:t>
        <a:bodyPr/>
        <a:lstStyle/>
        <a:p>
          <a:endParaRPr lang="ru-RU"/>
        </a:p>
      </dgm:t>
    </dgm:pt>
    <dgm:pt modelId="{B992C02B-A438-46B6-953E-1022CE5A675B}">
      <dgm:prSet phldrT="[Текст]"/>
      <dgm:spPr/>
      <dgm:t>
        <a:bodyPr/>
        <a:lstStyle/>
        <a:p>
          <a:r>
            <a:rPr lang="ru-RU" dirty="0"/>
            <a:t>Пайщики</a:t>
          </a:r>
        </a:p>
      </dgm:t>
    </dgm:pt>
    <dgm:pt modelId="{A293DB10-2771-40CE-8F62-461863F6496A}" type="parTrans" cxnId="{76DBC0A6-D70C-4AE5-8A1B-DF01D1DE91B1}">
      <dgm:prSet/>
      <dgm:spPr/>
      <dgm:t>
        <a:bodyPr/>
        <a:lstStyle/>
        <a:p>
          <a:endParaRPr lang="ru-RU"/>
        </a:p>
      </dgm:t>
    </dgm:pt>
    <dgm:pt modelId="{BAB865D8-CDAA-40BE-8F44-E493755513FC}" type="sibTrans" cxnId="{76DBC0A6-D70C-4AE5-8A1B-DF01D1DE91B1}">
      <dgm:prSet/>
      <dgm:spPr/>
      <dgm:t>
        <a:bodyPr/>
        <a:lstStyle/>
        <a:p>
          <a:endParaRPr lang="ru-RU"/>
        </a:p>
      </dgm:t>
    </dgm:pt>
    <dgm:pt modelId="{A7AF12EB-927E-4FAF-9424-C113649DC376}">
      <dgm:prSet phldrT="[Текст]"/>
      <dgm:spPr/>
      <dgm:t>
        <a:bodyPr/>
        <a:lstStyle/>
        <a:p>
          <a:r>
            <a:rPr lang="ru-RU" dirty="0"/>
            <a:t>Пайщики</a:t>
          </a:r>
        </a:p>
      </dgm:t>
    </dgm:pt>
    <dgm:pt modelId="{FE854F31-B2A8-4038-9BCB-9D2A3C171448}" type="parTrans" cxnId="{32EA0D59-B10C-4A80-9856-4A323E2FFE08}">
      <dgm:prSet/>
      <dgm:spPr/>
      <dgm:t>
        <a:bodyPr/>
        <a:lstStyle/>
        <a:p>
          <a:endParaRPr lang="ru-RU"/>
        </a:p>
      </dgm:t>
    </dgm:pt>
    <dgm:pt modelId="{DF3DDBE8-F92A-40F0-8BB9-ACFEA48239DA}" type="sibTrans" cxnId="{32EA0D59-B10C-4A80-9856-4A323E2FFE08}">
      <dgm:prSet/>
      <dgm:spPr/>
      <dgm:t>
        <a:bodyPr/>
        <a:lstStyle/>
        <a:p>
          <a:endParaRPr lang="ru-RU"/>
        </a:p>
      </dgm:t>
    </dgm:pt>
    <dgm:pt modelId="{C06E2196-D2F4-48CA-865E-59A3E08F68DF}">
      <dgm:prSet phldrT="[Текст]"/>
      <dgm:spPr/>
      <dgm:t>
        <a:bodyPr/>
        <a:lstStyle/>
        <a:p>
          <a:r>
            <a:rPr lang="ru-RU" dirty="0" err="1"/>
            <a:t>СельПО</a:t>
          </a:r>
          <a:endParaRPr lang="ru-RU" dirty="0"/>
        </a:p>
      </dgm:t>
    </dgm:pt>
    <dgm:pt modelId="{B96AE1FA-2189-4B3F-8E61-B1566ADE49F6}" type="parTrans" cxnId="{A7C6DD42-2F75-4AC7-B6BC-A35E5C1FDC1B}">
      <dgm:prSet/>
      <dgm:spPr/>
      <dgm:t>
        <a:bodyPr/>
        <a:lstStyle/>
        <a:p>
          <a:endParaRPr lang="ru-RU"/>
        </a:p>
      </dgm:t>
    </dgm:pt>
    <dgm:pt modelId="{7D2C9483-5A64-4DE5-BFEE-D50F128E70C7}" type="sibTrans" cxnId="{A7C6DD42-2F75-4AC7-B6BC-A35E5C1FDC1B}">
      <dgm:prSet/>
      <dgm:spPr/>
      <dgm:t>
        <a:bodyPr/>
        <a:lstStyle/>
        <a:p>
          <a:endParaRPr lang="ru-RU"/>
        </a:p>
      </dgm:t>
    </dgm:pt>
    <dgm:pt modelId="{BCD86F01-E8A7-4B1F-A2CF-FFA6BB86F560}">
      <dgm:prSet phldrT="[Текст]"/>
      <dgm:spPr/>
      <dgm:t>
        <a:bodyPr/>
        <a:lstStyle/>
        <a:p>
          <a:r>
            <a:rPr lang="ru-RU" dirty="0"/>
            <a:t>Пайщики</a:t>
          </a:r>
        </a:p>
      </dgm:t>
    </dgm:pt>
    <dgm:pt modelId="{6AFA3398-004E-4DDB-AE97-ECDD046C8420}" type="parTrans" cxnId="{0F141468-BA5E-4E81-9886-FB833A59EF4C}">
      <dgm:prSet/>
      <dgm:spPr/>
      <dgm:t>
        <a:bodyPr/>
        <a:lstStyle/>
        <a:p>
          <a:endParaRPr lang="ru-RU"/>
        </a:p>
      </dgm:t>
    </dgm:pt>
    <dgm:pt modelId="{CDB9EC45-0439-4C71-8FE8-39F9F3CA0A2C}" type="sibTrans" cxnId="{0F141468-BA5E-4E81-9886-FB833A59EF4C}">
      <dgm:prSet/>
      <dgm:spPr/>
      <dgm:t>
        <a:bodyPr/>
        <a:lstStyle/>
        <a:p>
          <a:endParaRPr lang="ru-RU"/>
        </a:p>
      </dgm:t>
    </dgm:pt>
    <dgm:pt modelId="{9387D25E-0558-4FE4-A678-F7C7F717CBDC}" type="pres">
      <dgm:prSet presAssocID="{37EFC3DA-1675-4D97-B69E-1B609001E4A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FE0AAAB-BD03-470E-A39D-D870D92462C8}" type="pres">
      <dgm:prSet presAssocID="{68F0A902-DB4A-44A5-9582-262452C6604D}" presName="hierRoot1" presStyleCnt="0"/>
      <dgm:spPr/>
    </dgm:pt>
    <dgm:pt modelId="{4FD2F45D-18DF-4FE9-AC23-F0B84EFB59DD}" type="pres">
      <dgm:prSet presAssocID="{68F0A902-DB4A-44A5-9582-262452C6604D}" presName="composite" presStyleCnt="0"/>
      <dgm:spPr/>
    </dgm:pt>
    <dgm:pt modelId="{F156963B-21BD-4F86-967D-A1F1CA44C31D}" type="pres">
      <dgm:prSet presAssocID="{68F0A902-DB4A-44A5-9582-262452C6604D}" presName="background" presStyleLbl="node0" presStyleIdx="0" presStyleCnt="1"/>
      <dgm:spPr/>
    </dgm:pt>
    <dgm:pt modelId="{35BFB545-CD49-44AB-ABED-9DD50A4C4F65}" type="pres">
      <dgm:prSet presAssocID="{68F0A902-DB4A-44A5-9582-262452C6604D}" presName="text" presStyleLbl="fgAcc0" presStyleIdx="0" presStyleCnt="1">
        <dgm:presLayoutVars>
          <dgm:chPref val="3"/>
        </dgm:presLayoutVars>
      </dgm:prSet>
      <dgm:spPr/>
    </dgm:pt>
    <dgm:pt modelId="{BA1691C6-BAF6-458F-905C-31E48A0E40E1}" type="pres">
      <dgm:prSet presAssocID="{68F0A902-DB4A-44A5-9582-262452C6604D}" presName="hierChild2" presStyleCnt="0"/>
      <dgm:spPr/>
    </dgm:pt>
    <dgm:pt modelId="{BACB2F49-EEB9-4FB1-A1B9-DB37DE6E431E}" type="pres">
      <dgm:prSet presAssocID="{97A66C8F-1808-4F0D-A667-A69DF3AB4F87}" presName="Name10" presStyleLbl="parChTrans1D2" presStyleIdx="0" presStyleCnt="2"/>
      <dgm:spPr/>
    </dgm:pt>
    <dgm:pt modelId="{8001BA96-FCBA-4DC7-A145-C902EB1A8C52}" type="pres">
      <dgm:prSet presAssocID="{DC152989-2228-4440-9D44-691FD01C5703}" presName="hierRoot2" presStyleCnt="0"/>
      <dgm:spPr/>
    </dgm:pt>
    <dgm:pt modelId="{DB75AC8C-B1BA-402E-AA20-2345C24F50D9}" type="pres">
      <dgm:prSet presAssocID="{DC152989-2228-4440-9D44-691FD01C5703}" presName="composite2" presStyleCnt="0"/>
      <dgm:spPr/>
    </dgm:pt>
    <dgm:pt modelId="{CA60C292-1671-4D93-A6CA-AFC6AF5676FE}" type="pres">
      <dgm:prSet presAssocID="{DC152989-2228-4440-9D44-691FD01C5703}" presName="background2" presStyleLbl="node2" presStyleIdx="0" presStyleCnt="2"/>
      <dgm:spPr/>
    </dgm:pt>
    <dgm:pt modelId="{05840455-D39D-4248-9083-2F0A3C021EEA}" type="pres">
      <dgm:prSet presAssocID="{DC152989-2228-4440-9D44-691FD01C5703}" presName="text2" presStyleLbl="fgAcc2" presStyleIdx="0" presStyleCnt="2">
        <dgm:presLayoutVars>
          <dgm:chPref val="3"/>
        </dgm:presLayoutVars>
      </dgm:prSet>
      <dgm:spPr/>
    </dgm:pt>
    <dgm:pt modelId="{5C1A418C-D853-4DC1-A65D-9F9726174FDC}" type="pres">
      <dgm:prSet presAssocID="{DC152989-2228-4440-9D44-691FD01C5703}" presName="hierChild3" presStyleCnt="0"/>
      <dgm:spPr/>
    </dgm:pt>
    <dgm:pt modelId="{52F90F6B-71F5-4EC2-89B3-9BE827649E64}" type="pres">
      <dgm:prSet presAssocID="{A293DB10-2771-40CE-8F62-461863F6496A}" presName="Name17" presStyleLbl="parChTrans1D3" presStyleIdx="0" presStyleCnt="3"/>
      <dgm:spPr/>
    </dgm:pt>
    <dgm:pt modelId="{CEA46E2C-B353-467A-BCA3-A037AA0034DB}" type="pres">
      <dgm:prSet presAssocID="{B992C02B-A438-46B6-953E-1022CE5A675B}" presName="hierRoot3" presStyleCnt="0"/>
      <dgm:spPr/>
    </dgm:pt>
    <dgm:pt modelId="{FCF470BC-AAA0-4C0B-8744-63BD66C72D02}" type="pres">
      <dgm:prSet presAssocID="{B992C02B-A438-46B6-953E-1022CE5A675B}" presName="composite3" presStyleCnt="0"/>
      <dgm:spPr/>
    </dgm:pt>
    <dgm:pt modelId="{3B48DBA5-CFB2-4AEA-9E35-292BF1F81A35}" type="pres">
      <dgm:prSet presAssocID="{B992C02B-A438-46B6-953E-1022CE5A675B}" presName="background3" presStyleLbl="node3" presStyleIdx="0" presStyleCnt="3"/>
      <dgm:spPr/>
    </dgm:pt>
    <dgm:pt modelId="{2EB62AF7-90BB-476C-A457-084F4CBE9188}" type="pres">
      <dgm:prSet presAssocID="{B992C02B-A438-46B6-953E-1022CE5A675B}" presName="text3" presStyleLbl="fgAcc3" presStyleIdx="0" presStyleCnt="3">
        <dgm:presLayoutVars>
          <dgm:chPref val="3"/>
        </dgm:presLayoutVars>
      </dgm:prSet>
      <dgm:spPr/>
    </dgm:pt>
    <dgm:pt modelId="{476012C5-E8B0-41A6-8930-4D06AFB5197D}" type="pres">
      <dgm:prSet presAssocID="{B992C02B-A438-46B6-953E-1022CE5A675B}" presName="hierChild4" presStyleCnt="0"/>
      <dgm:spPr/>
    </dgm:pt>
    <dgm:pt modelId="{1E963E3A-F6FF-493A-A11F-2FBAB08B8C7F}" type="pres">
      <dgm:prSet presAssocID="{FE854F31-B2A8-4038-9BCB-9D2A3C171448}" presName="Name17" presStyleLbl="parChTrans1D3" presStyleIdx="1" presStyleCnt="3"/>
      <dgm:spPr/>
    </dgm:pt>
    <dgm:pt modelId="{CE469351-64CB-4E49-97B5-65EBD7114445}" type="pres">
      <dgm:prSet presAssocID="{A7AF12EB-927E-4FAF-9424-C113649DC376}" presName="hierRoot3" presStyleCnt="0"/>
      <dgm:spPr/>
    </dgm:pt>
    <dgm:pt modelId="{687151E3-9870-4FC4-8233-06AF7363BDE5}" type="pres">
      <dgm:prSet presAssocID="{A7AF12EB-927E-4FAF-9424-C113649DC376}" presName="composite3" presStyleCnt="0"/>
      <dgm:spPr/>
    </dgm:pt>
    <dgm:pt modelId="{84987E02-EF9F-41A5-8B13-ACE6E7572659}" type="pres">
      <dgm:prSet presAssocID="{A7AF12EB-927E-4FAF-9424-C113649DC376}" presName="background3" presStyleLbl="node3" presStyleIdx="1" presStyleCnt="3"/>
      <dgm:spPr/>
    </dgm:pt>
    <dgm:pt modelId="{25E7028F-BBCD-4588-9304-A40856D476E3}" type="pres">
      <dgm:prSet presAssocID="{A7AF12EB-927E-4FAF-9424-C113649DC376}" presName="text3" presStyleLbl="fgAcc3" presStyleIdx="1" presStyleCnt="3">
        <dgm:presLayoutVars>
          <dgm:chPref val="3"/>
        </dgm:presLayoutVars>
      </dgm:prSet>
      <dgm:spPr/>
    </dgm:pt>
    <dgm:pt modelId="{824D3FAA-7616-4489-A4C6-49F7129FF415}" type="pres">
      <dgm:prSet presAssocID="{A7AF12EB-927E-4FAF-9424-C113649DC376}" presName="hierChild4" presStyleCnt="0"/>
      <dgm:spPr/>
    </dgm:pt>
    <dgm:pt modelId="{49666C8C-F387-45B5-A6B5-B29698EC5064}" type="pres">
      <dgm:prSet presAssocID="{B96AE1FA-2189-4B3F-8E61-B1566ADE49F6}" presName="Name10" presStyleLbl="parChTrans1D2" presStyleIdx="1" presStyleCnt="2"/>
      <dgm:spPr/>
    </dgm:pt>
    <dgm:pt modelId="{6A37EEA6-0989-45B6-802B-A093FB3A93CE}" type="pres">
      <dgm:prSet presAssocID="{C06E2196-D2F4-48CA-865E-59A3E08F68DF}" presName="hierRoot2" presStyleCnt="0"/>
      <dgm:spPr/>
    </dgm:pt>
    <dgm:pt modelId="{A4F7DA0B-0C56-417B-A979-0C0BC195DD66}" type="pres">
      <dgm:prSet presAssocID="{C06E2196-D2F4-48CA-865E-59A3E08F68DF}" presName="composite2" presStyleCnt="0"/>
      <dgm:spPr/>
    </dgm:pt>
    <dgm:pt modelId="{824924D6-FA88-4BD1-BF70-CA4A064DD744}" type="pres">
      <dgm:prSet presAssocID="{C06E2196-D2F4-48CA-865E-59A3E08F68DF}" presName="background2" presStyleLbl="node2" presStyleIdx="1" presStyleCnt="2"/>
      <dgm:spPr/>
    </dgm:pt>
    <dgm:pt modelId="{B29F8C48-3030-40E5-A4D5-30F74AF0FFDC}" type="pres">
      <dgm:prSet presAssocID="{C06E2196-D2F4-48CA-865E-59A3E08F68DF}" presName="text2" presStyleLbl="fgAcc2" presStyleIdx="1" presStyleCnt="2">
        <dgm:presLayoutVars>
          <dgm:chPref val="3"/>
        </dgm:presLayoutVars>
      </dgm:prSet>
      <dgm:spPr/>
    </dgm:pt>
    <dgm:pt modelId="{FE566D8A-5F00-43DB-87BF-8534B8A128FF}" type="pres">
      <dgm:prSet presAssocID="{C06E2196-D2F4-48CA-865E-59A3E08F68DF}" presName="hierChild3" presStyleCnt="0"/>
      <dgm:spPr/>
    </dgm:pt>
    <dgm:pt modelId="{7133E923-56C5-4C76-A258-60D27E3A7C24}" type="pres">
      <dgm:prSet presAssocID="{6AFA3398-004E-4DDB-AE97-ECDD046C8420}" presName="Name17" presStyleLbl="parChTrans1D3" presStyleIdx="2" presStyleCnt="3"/>
      <dgm:spPr/>
    </dgm:pt>
    <dgm:pt modelId="{0416E6FE-7725-4264-96F6-A7D9F304D856}" type="pres">
      <dgm:prSet presAssocID="{BCD86F01-E8A7-4B1F-A2CF-FFA6BB86F560}" presName="hierRoot3" presStyleCnt="0"/>
      <dgm:spPr/>
    </dgm:pt>
    <dgm:pt modelId="{9A4EB6AF-63D7-4903-8BDD-64090629A5EA}" type="pres">
      <dgm:prSet presAssocID="{BCD86F01-E8A7-4B1F-A2CF-FFA6BB86F560}" presName="composite3" presStyleCnt="0"/>
      <dgm:spPr/>
    </dgm:pt>
    <dgm:pt modelId="{49803F71-B67C-41A3-B54E-51898D1C8756}" type="pres">
      <dgm:prSet presAssocID="{BCD86F01-E8A7-4B1F-A2CF-FFA6BB86F560}" presName="background3" presStyleLbl="node3" presStyleIdx="2" presStyleCnt="3"/>
      <dgm:spPr/>
    </dgm:pt>
    <dgm:pt modelId="{A6FA6AC4-CD96-4367-ABD6-6020D11C86E2}" type="pres">
      <dgm:prSet presAssocID="{BCD86F01-E8A7-4B1F-A2CF-FFA6BB86F560}" presName="text3" presStyleLbl="fgAcc3" presStyleIdx="2" presStyleCnt="3">
        <dgm:presLayoutVars>
          <dgm:chPref val="3"/>
        </dgm:presLayoutVars>
      </dgm:prSet>
      <dgm:spPr/>
    </dgm:pt>
    <dgm:pt modelId="{501ECE4F-F7E5-48FA-9841-6E32922B8E5F}" type="pres">
      <dgm:prSet presAssocID="{BCD86F01-E8A7-4B1F-A2CF-FFA6BB86F560}" presName="hierChild4" presStyleCnt="0"/>
      <dgm:spPr/>
    </dgm:pt>
  </dgm:ptLst>
  <dgm:cxnLst>
    <dgm:cxn modelId="{7AC3F10F-3EE2-4A23-85F8-E01D46BA0846}" type="presOf" srcId="{C06E2196-D2F4-48CA-865E-59A3E08F68DF}" destId="{B29F8C48-3030-40E5-A4D5-30F74AF0FFDC}" srcOrd="0" destOrd="0" presId="urn:microsoft.com/office/officeart/2005/8/layout/hierarchy1"/>
    <dgm:cxn modelId="{A51DFA1F-2004-4FCD-919D-ECC4A5B0F64D}" type="presOf" srcId="{DC152989-2228-4440-9D44-691FD01C5703}" destId="{05840455-D39D-4248-9083-2F0A3C021EEA}" srcOrd="0" destOrd="0" presId="urn:microsoft.com/office/officeart/2005/8/layout/hierarchy1"/>
    <dgm:cxn modelId="{FD6CD92B-2847-4B15-B5D9-A807BEBDAC97}" type="presOf" srcId="{A7AF12EB-927E-4FAF-9424-C113649DC376}" destId="{25E7028F-BBCD-4588-9304-A40856D476E3}" srcOrd="0" destOrd="0" presId="urn:microsoft.com/office/officeart/2005/8/layout/hierarchy1"/>
    <dgm:cxn modelId="{24D68F3B-CD70-4A41-9DB6-EB65BCD254EE}" type="presOf" srcId="{A293DB10-2771-40CE-8F62-461863F6496A}" destId="{52F90F6B-71F5-4EC2-89B3-9BE827649E64}" srcOrd="0" destOrd="0" presId="urn:microsoft.com/office/officeart/2005/8/layout/hierarchy1"/>
    <dgm:cxn modelId="{A7C6DD42-2F75-4AC7-B6BC-A35E5C1FDC1B}" srcId="{68F0A902-DB4A-44A5-9582-262452C6604D}" destId="{C06E2196-D2F4-48CA-865E-59A3E08F68DF}" srcOrd="1" destOrd="0" parTransId="{B96AE1FA-2189-4B3F-8E61-B1566ADE49F6}" sibTransId="{7D2C9483-5A64-4DE5-BFEE-D50F128E70C7}"/>
    <dgm:cxn modelId="{B44D7364-0C08-473F-9424-169180520E1C}" type="presOf" srcId="{B992C02B-A438-46B6-953E-1022CE5A675B}" destId="{2EB62AF7-90BB-476C-A457-084F4CBE9188}" srcOrd="0" destOrd="0" presId="urn:microsoft.com/office/officeart/2005/8/layout/hierarchy1"/>
    <dgm:cxn modelId="{0F141468-BA5E-4E81-9886-FB833A59EF4C}" srcId="{C06E2196-D2F4-48CA-865E-59A3E08F68DF}" destId="{BCD86F01-E8A7-4B1F-A2CF-FFA6BB86F560}" srcOrd="0" destOrd="0" parTransId="{6AFA3398-004E-4DDB-AE97-ECDD046C8420}" sibTransId="{CDB9EC45-0439-4C71-8FE8-39F9F3CA0A2C}"/>
    <dgm:cxn modelId="{6319E752-D16F-4ABE-B3D1-D5E73676F70F}" type="presOf" srcId="{6AFA3398-004E-4DDB-AE97-ECDD046C8420}" destId="{7133E923-56C5-4C76-A258-60D27E3A7C24}" srcOrd="0" destOrd="0" presId="urn:microsoft.com/office/officeart/2005/8/layout/hierarchy1"/>
    <dgm:cxn modelId="{32EA0D59-B10C-4A80-9856-4A323E2FFE08}" srcId="{DC152989-2228-4440-9D44-691FD01C5703}" destId="{A7AF12EB-927E-4FAF-9424-C113649DC376}" srcOrd="1" destOrd="0" parTransId="{FE854F31-B2A8-4038-9BCB-9D2A3C171448}" sibTransId="{DF3DDBE8-F92A-40F0-8BB9-ACFEA48239DA}"/>
    <dgm:cxn modelId="{0B0ECA7D-FB48-48F7-A50C-4F5096D0A483}" type="presOf" srcId="{68F0A902-DB4A-44A5-9582-262452C6604D}" destId="{35BFB545-CD49-44AB-ABED-9DD50A4C4F65}" srcOrd="0" destOrd="0" presId="urn:microsoft.com/office/officeart/2005/8/layout/hierarchy1"/>
    <dgm:cxn modelId="{768F1C7E-A2E9-47D7-BE0D-B9020011CFA3}" srcId="{68F0A902-DB4A-44A5-9582-262452C6604D}" destId="{DC152989-2228-4440-9D44-691FD01C5703}" srcOrd="0" destOrd="0" parTransId="{97A66C8F-1808-4F0D-A667-A69DF3AB4F87}" sibTransId="{A7D4F324-6872-40E5-BEBF-5C6CE4798082}"/>
    <dgm:cxn modelId="{76DBC0A6-D70C-4AE5-8A1B-DF01D1DE91B1}" srcId="{DC152989-2228-4440-9D44-691FD01C5703}" destId="{B992C02B-A438-46B6-953E-1022CE5A675B}" srcOrd="0" destOrd="0" parTransId="{A293DB10-2771-40CE-8F62-461863F6496A}" sibTransId="{BAB865D8-CDAA-40BE-8F44-E493755513FC}"/>
    <dgm:cxn modelId="{789052DC-2C9F-47D5-AF98-A8007AC68D9E}" type="presOf" srcId="{BCD86F01-E8A7-4B1F-A2CF-FFA6BB86F560}" destId="{A6FA6AC4-CD96-4367-ABD6-6020D11C86E2}" srcOrd="0" destOrd="0" presId="urn:microsoft.com/office/officeart/2005/8/layout/hierarchy1"/>
    <dgm:cxn modelId="{F1F67CE2-F110-44EE-A6A9-BA11E30C8CC0}" type="presOf" srcId="{FE854F31-B2A8-4038-9BCB-9D2A3C171448}" destId="{1E963E3A-F6FF-493A-A11F-2FBAB08B8C7F}" srcOrd="0" destOrd="0" presId="urn:microsoft.com/office/officeart/2005/8/layout/hierarchy1"/>
    <dgm:cxn modelId="{8A761AE5-FB9F-4EB5-AB34-98676C24BDC1}" type="presOf" srcId="{97A66C8F-1808-4F0D-A667-A69DF3AB4F87}" destId="{BACB2F49-EEB9-4FB1-A1B9-DB37DE6E431E}" srcOrd="0" destOrd="0" presId="urn:microsoft.com/office/officeart/2005/8/layout/hierarchy1"/>
    <dgm:cxn modelId="{E99451EB-3A73-4739-8B2B-45644034FE57}" srcId="{37EFC3DA-1675-4D97-B69E-1B609001E4A3}" destId="{68F0A902-DB4A-44A5-9582-262452C6604D}" srcOrd="0" destOrd="0" parTransId="{8CD21B0F-3774-44D2-A2BD-26AC69394A28}" sibTransId="{6D959B5A-7876-426F-B247-AC1D6894B342}"/>
    <dgm:cxn modelId="{140A68F1-EE3C-4B18-8747-5FBDB2C6132B}" type="presOf" srcId="{37EFC3DA-1675-4D97-B69E-1B609001E4A3}" destId="{9387D25E-0558-4FE4-A678-F7C7F717CBDC}" srcOrd="0" destOrd="0" presId="urn:microsoft.com/office/officeart/2005/8/layout/hierarchy1"/>
    <dgm:cxn modelId="{B8B1D5F7-5B27-45A3-AC43-3C1610E9E3DE}" type="presOf" srcId="{B96AE1FA-2189-4B3F-8E61-B1566ADE49F6}" destId="{49666C8C-F387-45B5-A6B5-B29698EC5064}" srcOrd="0" destOrd="0" presId="urn:microsoft.com/office/officeart/2005/8/layout/hierarchy1"/>
    <dgm:cxn modelId="{212A15A9-B4D4-4D09-88BF-B6DEA8A79DDB}" type="presParOf" srcId="{9387D25E-0558-4FE4-A678-F7C7F717CBDC}" destId="{3FE0AAAB-BD03-470E-A39D-D870D92462C8}" srcOrd="0" destOrd="0" presId="urn:microsoft.com/office/officeart/2005/8/layout/hierarchy1"/>
    <dgm:cxn modelId="{45400746-63C8-49DD-A048-6F03C0D08447}" type="presParOf" srcId="{3FE0AAAB-BD03-470E-A39D-D870D92462C8}" destId="{4FD2F45D-18DF-4FE9-AC23-F0B84EFB59DD}" srcOrd="0" destOrd="0" presId="urn:microsoft.com/office/officeart/2005/8/layout/hierarchy1"/>
    <dgm:cxn modelId="{702E543C-003E-4802-BFD7-A567D064C71F}" type="presParOf" srcId="{4FD2F45D-18DF-4FE9-AC23-F0B84EFB59DD}" destId="{F156963B-21BD-4F86-967D-A1F1CA44C31D}" srcOrd="0" destOrd="0" presId="urn:microsoft.com/office/officeart/2005/8/layout/hierarchy1"/>
    <dgm:cxn modelId="{1530307F-8A59-4AC9-AC68-6F547FCF5324}" type="presParOf" srcId="{4FD2F45D-18DF-4FE9-AC23-F0B84EFB59DD}" destId="{35BFB545-CD49-44AB-ABED-9DD50A4C4F65}" srcOrd="1" destOrd="0" presId="urn:microsoft.com/office/officeart/2005/8/layout/hierarchy1"/>
    <dgm:cxn modelId="{CF7CEA23-66AE-4A74-9E06-A811C35E2F08}" type="presParOf" srcId="{3FE0AAAB-BD03-470E-A39D-D870D92462C8}" destId="{BA1691C6-BAF6-458F-905C-31E48A0E40E1}" srcOrd="1" destOrd="0" presId="urn:microsoft.com/office/officeart/2005/8/layout/hierarchy1"/>
    <dgm:cxn modelId="{E2768049-F23B-4BB4-AA52-2BEB6EEE0792}" type="presParOf" srcId="{BA1691C6-BAF6-458F-905C-31E48A0E40E1}" destId="{BACB2F49-EEB9-4FB1-A1B9-DB37DE6E431E}" srcOrd="0" destOrd="0" presId="urn:microsoft.com/office/officeart/2005/8/layout/hierarchy1"/>
    <dgm:cxn modelId="{80CAE050-ABC4-4920-A0B1-8BC5C165B648}" type="presParOf" srcId="{BA1691C6-BAF6-458F-905C-31E48A0E40E1}" destId="{8001BA96-FCBA-4DC7-A145-C902EB1A8C52}" srcOrd="1" destOrd="0" presId="urn:microsoft.com/office/officeart/2005/8/layout/hierarchy1"/>
    <dgm:cxn modelId="{62AD6A32-06CE-4288-B728-367016D137E7}" type="presParOf" srcId="{8001BA96-FCBA-4DC7-A145-C902EB1A8C52}" destId="{DB75AC8C-B1BA-402E-AA20-2345C24F50D9}" srcOrd="0" destOrd="0" presId="urn:microsoft.com/office/officeart/2005/8/layout/hierarchy1"/>
    <dgm:cxn modelId="{10F29874-C83F-41F3-B670-645240F012D9}" type="presParOf" srcId="{DB75AC8C-B1BA-402E-AA20-2345C24F50D9}" destId="{CA60C292-1671-4D93-A6CA-AFC6AF5676FE}" srcOrd="0" destOrd="0" presId="urn:microsoft.com/office/officeart/2005/8/layout/hierarchy1"/>
    <dgm:cxn modelId="{6762C002-F795-4D76-B466-8B15F98E773D}" type="presParOf" srcId="{DB75AC8C-B1BA-402E-AA20-2345C24F50D9}" destId="{05840455-D39D-4248-9083-2F0A3C021EEA}" srcOrd="1" destOrd="0" presId="urn:microsoft.com/office/officeart/2005/8/layout/hierarchy1"/>
    <dgm:cxn modelId="{8E40D45A-5FCC-4138-9996-55B79B64134C}" type="presParOf" srcId="{8001BA96-FCBA-4DC7-A145-C902EB1A8C52}" destId="{5C1A418C-D853-4DC1-A65D-9F9726174FDC}" srcOrd="1" destOrd="0" presId="urn:microsoft.com/office/officeart/2005/8/layout/hierarchy1"/>
    <dgm:cxn modelId="{2D059E80-AA08-42CD-AE95-78606742A3E4}" type="presParOf" srcId="{5C1A418C-D853-4DC1-A65D-9F9726174FDC}" destId="{52F90F6B-71F5-4EC2-89B3-9BE827649E64}" srcOrd="0" destOrd="0" presId="urn:microsoft.com/office/officeart/2005/8/layout/hierarchy1"/>
    <dgm:cxn modelId="{40C4CB7F-7372-4448-9EB0-9C5FFCD67EF3}" type="presParOf" srcId="{5C1A418C-D853-4DC1-A65D-9F9726174FDC}" destId="{CEA46E2C-B353-467A-BCA3-A037AA0034DB}" srcOrd="1" destOrd="0" presId="urn:microsoft.com/office/officeart/2005/8/layout/hierarchy1"/>
    <dgm:cxn modelId="{F0CD506A-2E99-4890-8931-331C77F97F76}" type="presParOf" srcId="{CEA46E2C-B353-467A-BCA3-A037AA0034DB}" destId="{FCF470BC-AAA0-4C0B-8744-63BD66C72D02}" srcOrd="0" destOrd="0" presId="urn:microsoft.com/office/officeart/2005/8/layout/hierarchy1"/>
    <dgm:cxn modelId="{F97F966A-E3BB-43E6-B297-EAEAD868AFF3}" type="presParOf" srcId="{FCF470BC-AAA0-4C0B-8744-63BD66C72D02}" destId="{3B48DBA5-CFB2-4AEA-9E35-292BF1F81A35}" srcOrd="0" destOrd="0" presId="urn:microsoft.com/office/officeart/2005/8/layout/hierarchy1"/>
    <dgm:cxn modelId="{C3E6113C-F8DF-455B-85C5-5743EAD3B366}" type="presParOf" srcId="{FCF470BC-AAA0-4C0B-8744-63BD66C72D02}" destId="{2EB62AF7-90BB-476C-A457-084F4CBE9188}" srcOrd="1" destOrd="0" presId="urn:microsoft.com/office/officeart/2005/8/layout/hierarchy1"/>
    <dgm:cxn modelId="{949B11C2-A811-47A2-A4F1-E32689F25F1C}" type="presParOf" srcId="{CEA46E2C-B353-467A-BCA3-A037AA0034DB}" destId="{476012C5-E8B0-41A6-8930-4D06AFB5197D}" srcOrd="1" destOrd="0" presId="urn:microsoft.com/office/officeart/2005/8/layout/hierarchy1"/>
    <dgm:cxn modelId="{0F2CEB80-D56F-4D5E-823E-EACCBBF5524C}" type="presParOf" srcId="{5C1A418C-D853-4DC1-A65D-9F9726174FDC}" destId="{1E963E3A-F6FF-493A-A11F-2FBAB08B8C7F}" srcOrd="2" destOrd="0" presId="urn:microsoft.com/office/officeart/2005/8/layout/hierarchy1"/>
    <dgm:cxn modelId="{75B9EA96-EEAF-45A1-8776-C5FE92F71BCB}" type="presParOf" srcId="{5C1A418C-D853-4DC1-A65D-9F9726174FDC}" destId="{CE469351-64CB-4E49-97B5-65EBD7114445}" srcOrd="3" destOrd="0" presId="urn:microsoft.com/office/officeart/2005/8/layout/hierarchy1"/>
    <dgm:cxn modelId="{CFE6C38D-9E0B-415D-AB90-C4F43F210C0B}" type="presParOf" srcId="{CE469351-64CB-4E49-97B5-65EBD7114445}" destId="{687151E3-9870-4FC4-8233-06AF7363BDE5}" srcOrd="0" destOrd="0" presId="urn:microsoft.com/office/officeart/2005/8/layout/hierarchy1"/>
    <dgm:cxn modelId="{45DC65B0-F133-405C-AE01-0AED245EEAC3}" type="presParOf" srcId="{687151E3-9870-4FC4-8233-06AF7363BDE5}" destId="{84987E02-EF9F-41A5-8B13-ACE6E7572659}" srcOrd="0" destOrd="0" presId="urn:microsoft.com/office/officeart/2005/8/layout/hierarchy1"/>
    <dgm:cxn modelId="{FE4110BF-D4D6-4096-8CA6-2544BCD5A78C}" type="presParOf" srcId="{687151E3-9870-4FC4-8233-06AF7363BDE5}" destId="{25E7028F-BBCD-4588-9304-A40856D476E3}" srcOrd="1" destOrd="0" presId="urn:microsoft.com/office/officeart/2005/8/layout/hierarchy1"/>
    <dgm:cxn modelId="{A6EA1162-EA23-4E9F-8012-4CD5132E8F2F}" type="presParOf" srcId="{CE469351-64CB-4E49-97B5-65EBD7114445}" destId="{824D3FAA-7616-4489-A4C6-49F7129FF415}" srcOrd="1" destOrd="0" presId="urn:microsoft.com/office/officeart/2005/8/layout/hierarchy1"/>
    <dgm:cxn modelId="{C69E0881-D5F0-443E-B5CF-EF70B3EDD131}" type="presParOf" srcId="{BA1691C6-BAF6-458F-905C-31E48A0E40E1}" destId="{49666C8C-F387-45B5-A6B5-B29698EC5064}" srcOrd="2" destOrd="0" presId="urn:microsoft.com/office/officeart/2005/8/layout/hierarchy1"/>
    <dgm:cxn modelId="{20F0B95C-5203-4973-BEEB-2BAA090FA6D4}" type="presParOf" srcId="{BA1691C6-BAF6-458F-905C-31E48A0E40E1}" destId="{6A37EEA6-0989-45B6-802B-A093FB3A93CE}" srcOrd="3" destOrd="0" presId="urn:microsoft.com/office/officeart/2005/8/layout/hierarchy1"/>
    <dgm:cxn modelId="{51C859E4-5A06-4944-BA10-851E24685491}" type="presParOf" srcId="{6A37EEA6-0989-45B6-802B-A093FB3A93CE}" destId="{A4F7DA0B-0C56-417B-A979-0C0BC195DD66}" srcOrd="0" destOrd="0" presId="urn:microsoft.com/office/officeart/2005/8/layout/hierarchy1"/>
    <dgm:cxn modelId="{D896BA95-FF69-4BFC-9BD8-9F2B740C5707}" type="presParOf" srcId="{A4F7DA0B-0C56-417B-A979-0C0BC195DD66}" destId="{824924D6-FA88-4BD1-BF70-CA4A064DD744}" srcOrd="0" destOrd="0" presId="urn:microsoft.com/office/officeart/2005/8/layout/hierarchy1"/>
    <dgm:cxn modelId="{579DDB0E-C57D-4C9A-9775-15BF0197F2CB}" type="presParOf" srcId="{A4F7DA0B-0C56-417B-A979-0C0BC195DD66}" destId="{B29F8C48-3030-40E5-A4D5-30F74AF0FFDC}" srcOrd="1" destOrd="0" presId="urn:microsoft.com/office/officeart/2005/8/layout/hierarchy1"/>
    <dgm:cxn modelId="{25FD65C3-B629-4DEF-9338-E373037FF5B8}" type="presParOf" srcId="{6A37EEA6-0989-45B6-802B-A093FB3A93CE}" destId="{FE566D8A-5F00-43DB-87BF-8534B8A128FF}" srcOrd="1" destOrd="0" presId="urn:microsoft.com/office/officeart/2005/8/layout/hierarchy1"/>
    <dgm:cxn modelId="{0E150C00-9FF5-4099-AA36-A3F6563A48A4}" type="presParOf" srcId="{FE566D8A-5F00-43DB-87BF-8534B8A128FF}" destId="{7133E923-56C5-4C76-A258-60D27E3A7C24}" srcOrd="0" destOrd="0" presId="urn:microsoft.com/office/officeart/2005/8/layout/hierarchy1"/>
    <dgm:cxn modelId="{1F67BAEF-8279-4528-8C52-E166C0426549}" type="presParOf" srcId="{FE566D8A-5F00-43DB-87BF-8534B8A128FF}" destId="{0416E6FE-7725-4264-96F6-A7D9F304D856}" srcOrd="1" destOrd="0" presId="urn:microsoft.com/office/officeart/2005/8/layout/hierarchy1"/>
    <dgm:cxn modelId="{378D311E-F1D3-480E-BF04-5607DE39C890}" type="presParOf" srcId="{0416E6FE-7725-4264-96F6-A7D9F304D856}" destId="{9A4EB6AF-63D7-4903-8BDD-64090629A5EA}" srcOrd="0" destOrd="0" presId="urn:microsoft.com/office/officeart/2005/8/layout/hierarchy1"/>
    <dgm:cxn modelId="{1EEE8B82-D14D-43A0-9B13-2EC6DD383BF2}" type="presParOf" srcId="{9A4EB6AF-63D7-4903-8BDD-64090629A5EA}" destId="{49803F71-B67C-41A3-B54E-51898D1C8756}" srcOrd="0" destOrd="0" presId="urn:microsoft.com/office/officeart/2005/8/layout/hierarchy1"/>
    <dgm:cxn modelId="{F5A8675E-5701-4829-B859-42AE908617FB}" type="presParOf" srcId="{9A4EB6AF-63D7-4903-8BDD-64090629A5EA}" destId="{A6FA6AC4-CD96-4367-ABD6-6020D11C86E2}" srcOrd="1" destOrd="0" presId="urn:microsoft.com/office/officeart/2005/8/layout/hierarchy1"/>
    <dgm:cxn modelId="{3D4B71AB-E675-44C6-A1C3-4CD6A756A53B}" type="presParOf" srcId="{0416E6FE-7725-4264-96F6-A7D9F304D856}" destId="{501ECE4F-F7E5-48FA-9841-6E32922B8E5F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33E923-56C5-4C76-A258-60D27E3A7C24}">
      <dsp:nvSpPr>
        <dsp:cNvPr id="0" name=""/>
        <dsp:cNvSpPr/>
      </dsp:nvSpPr>
      <dsp:spPr>
        <a:xfrm>
          <a:off x="5764154" y="2450773"/>
          <a:ext cx="91440" cy="45659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5659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666C8C-F387-45B5-A6B5-B29698EC5064}">
      <dsp:nvSpPr>
        <dsp:cNvPr id="0" name=""/>
        <dsp:cNvSpPr/>
      </dsp:nvSpPr>
      <dsp:spPr>
        <a:xfrm>
          <a:off x="4370760" y="997268"/>
          <a:ext cx="1439113" cy="4565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1153"/>
              </a:lnTo>
              <a:lnTo>
                <a:pt x="1439113" y="311153"/>
              </a:lnTo>
              <a:lnTo>
                <a:pt x="1439113" y="45659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963E3A-F6FF-493A-A11F-2FBAB08B8C7F}">
      <dsp:nvSpPr>
        <dsp:cNvPr id="0" name=""/>
        <dsp:cNvSpPr/>
      </dsp:nvSpPr>
      <dsp:spPr>
        <a:xfrm>
          <a:off x="2931646" y="2450773"/>
          <a:ext cx="959409" cy="4565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1153"/>
              </a:lnTo>
              <a:lnTo>
                <a:pt x="959409" y="311153"/>
              </a:lnTo>
              <a:lnTo>
                <a:pt x="959409" y="45659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F90F6B-71F5-4EC2-89B3-9BE827649E64}">
      <dsp:nvSpPr>
        <dsp:cNvPr id="0" name=""/>
        <dsp:cNvSpPr/>
      </dsp:nvSpPr>
      <dsp:spPr>
        <a:xfrm>
          <a:off x="1972237" y="2450773"/>
          <a:ext cx="959409" cy="456591"/>
        </a:xfrm>
        <a:custGeom>
          <a:avLst/>
          <a:gdLst/>
          <a:ahLst/>
          <a:cxnLst/>
          <a:rect l="0" t="0" r="0" b="0"/>
          <a:pathLst>
            <a:path>
              <a:moveTo>
                <a:pt x="959409" y="0"/>
              </a:moveTo>
              <a:lnTo>
                <a:pt x="959409" y="311153"/>
              </a:lnTo>
              <a:lnTo>
                <a:pt x="0" y="311153"/>
              </a:lnTo>
              <a:lnTo>
                <a:pt x="0" y="45659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CB2F49-EEB9-4FB1-A1B9-DB37DE6E431E}">
      <dsp:nvSpPr>
        <dsp:cNvPr id="0" name=""/>
        <dsp:cNvSpPr/>
      </dsp:nvSpPr>
      <dsp:spPr>
        <a:xfrm>
          <a:off x="2931646" y="997268"/>
          <a:ext cx="1439113" cy="456591"/>
        </a:xfrm>
        <a:custGeom>
          <a:avLst/>
          <a:gdLst/>
          <a:ahLst/>
          <a:cxnLst/>
          <a:rect l="0" t="0" r="0" b="0"/>
          <a:pathLst>
            <a:path>
              <a:moveTo>
                <a:pt x="1439113" y="0"/>
              </a:moveTo>
              <a:lnTo>
                <a:pt x="1439113" y="311153"/>
              </a:lnTo>
              <a:lnTo>
                <a:pt x="0" y="311153"/>
              </a:lnTo>
              <a:lnTo>
                <a:pt x="0" y="45659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156963B-21BD-4F86-967D-A1F1CA44C31D}">
      <dsp:nvSpPr>
        <dsp:cNvPr id="0" name=""/>
        <dsp:cNvSpPr/>
      </dsp:nvSpPr>
      <dsp:spPr>
        <a:xfrm>
          <a:off x="3585789" y="355"/>
          <a:ext cx="1569942" cy="9969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BFB545-CD49-44AB-ABED-9DD50A4C4F65}">
      <dsp:nvSpPr>
        <dsp:cNvPr id="0" name=""/>
        <dsp:cNvSpPr/>
      </dsp:nvSpPr>
      <dsp:spPr>
        <a:xfrm>
          <a:off x="3760227" y="166071"/>
          <a:ext cx="1569942" cy="99691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Центросоюз</a:t>
          </a:r>
        </a:p>
      </dsp:txBody>
      <dsp:txXfrm>
        <a:off x="3789426" y="195270"/>
        <a:ext cx="1511544" cy="938515"/>
      </dsp:txXfrm>
    </dsp:sp>
    <dsp:sp modelId="{CA60C292-1671-4D93-A6CA-AFC6AF5676FE}">
      <dsp:nvSpPr>
        <dsp:cNvPr id="0" name=""/>
        <dsp:cNvSpPr/>
      </dsp:nvSpPr>
      <dsp:spPr>
        <a:xfrm>
          <a:off x="2146675" y="1453860"/>
          <a:ext cx="1569942" cy="9969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840455-D39D-4248-9083-2F0A3C021EEA}">
      <dsp:nvSpPr>
        <dsp:cNvPr id="0" name=""/>
        <dsp:cNvSpPr/>
      </dsp:nvSpPr>
      <dsp:spPr>
        <a:xfrm>
          <a:off x="2321113" y="1619576"/>
          <a:ext cx="1569942" cy="99691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 err="1"/>
            <a:t>РайПО</a:t>
          </a:r>
          <a:endParaRPr lang="ru-RU" sz="1700" kern="1200" dirty="0"/>
        </a:p>
      </dsp:txBody>
      <dsp:txXfrm>
        <a:off x="2350312" y="1648775"/>
        <a:ext cx="1511544" cy="938515"/>
      </dsp:txXfrm>
    </dsp:sp>
    <dsp:sp modelId="{3B48DBA5-CFB2-4AEA-9E35-292BF1F81A35}">
      <dsp:nvSpPr>
        <dsp:cNvPr id="0" name=""/>
        <dsp:cNvSpPr/>
      </dsp:nvSpPr>
      <dsp:spPr>
        <a:xfrm>
          <a:off x="1187266" y="2907365"/>
          <a:ext cx="1569942" cy="9969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B62AF7-90BB-476C-A457-084F4CBE9188}">
      <dsp:nvSpPr>
        <dsp:cNvPr id="0" name=""/>
        <dsp:cNvSpPr/>
      </dsp:nvSpPr>
      <dsp:spPr>
        <a:xfrm>
          <a:off x="1361704" y="3073081"/>
          <a:ext cx="1569942" cy="99691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Пайщики</a:t>
          </a:r>
        </a:p>
      </dsp:txBody>
      <dsp:txXfrm>
        <a:off x="1390903" y="3102280"/>
        <a:ext cx="1511544" cy="938515"/>
      </dsp:txXfrm>
    </dsp:sp>
    <dsp:sp modelId="{84987E02-EF9F-41A5-8B13-ACE6E7572659}">
      <dsp:nvSpPr>
        <dsp:cNvPr id="0" name=""/>
        <dsp:cNvSpPr/>
      </dsp:nvSpPr>
      <dsp:spPr>
        <a:xfrm>
          <a:off x="3106084" y="2907365"/>
          <a:ext cx="1569942" cy="9969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E7028F-BBCD-4588-9304-A40856D476E3}">
      <dsp:nvSpPr>
        <dsp:cNvPr id="0" name=""/>
        <dsp:cNvSpPr/>
      </dsp:nvSpPr>
      <dsp:spPr>
        <a:xfrm>
          <a:off x="3280522" y="3073081"/>
          <a:ext cx="1569942" cy="99691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Пайщики</a:t>
          </a:r>
        </a:p>
      </dsp:txBody>
      <dsp:txXfrm>
        <a:off x="3309721" y="3102280"/>
        <a:ext cx="1511544" cy="938515"/>
      </dsp:txXfrm>
    </dsp:sp>
    <dsp:sp modelId="{824924D6-FA88-4BD1-BF70-CA4A064DD744}">
      <dsp:nvSpPr>
        <dsp:cNvPr id="0" name=""/>
        <dsp:cNvSpPr/>
      </dsp:nvSpPr>
      <dsp:spPr>
        <a:xfrm>
          <a:off x="5024903" y="1453860"/>
          <a:ext cx="1569942" cy="9969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9F8C48-3030-40E5-A4D5-30F74AF0FFDC}">
      <dsp:nvSpPr>
        <dsp:cNvPr id="0" name=""/>
        <dsp:cNvSpPr/>
      </dsp:nvSpPr>
      <dsp:spPr>
        <a:xfrm>
          <a:off x="5199341" y="1619576"/>
          <a:ext cx="1569942" cy="99691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 err="1"/>
            <a:t>СельПО</a:t>
          </a:r>
          <a:endParaRPr lang="ru-RU" sz="1700" kern="1200" dirty="0"/>
        </a:p>
      </dsp:txBody>
      <dsp:txXfrm>
        <a:off x="5228540" y="1648775"/>
        <a:ext cx="1511544" cy="938515"/>
      </dsp:txXfrm>
    </dsp:sp>
    <dsp:sp modelId="{49803F71-B67C-41A3-B54E-51898D1C8756}">
      <dsp:nvSpPr>
        <dsp:cNvPr id="0" name=""/>
        <dsp:cNvSpPr/>
      </dsp:nvSpPr>
      <dsp:spPr>
        <a:xfrm>
          <a:off x="5024903" y="2907365"/>
          <a:ext cx="1569942" cy="9969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FA6AC4-CD96-4367-ABD6-6020D11C86E2}">
      <dsp:nvSpPr>
        <dsp:cNvPr id="0" name=""/>
        <dsp:cNvSpPr/>
      </dsp:nvSpPr>
      <dsp:spPr>
        <a:xfrm>
          <a:off x="5199341" y="3073081"/>
          <a:ext cx="1569942" cy="99691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Пайщики</a:t>
          </a:r>
        </a:p>
      </dsp:txBody>
      <dsp:txXfrm>
        <a:off x="5228540" y="3102280"/>
        <a:ext cx="1511544" cy="9385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0-HD-BTM.png">
            <a:extLst>
              <a:ext uri="{FF2B5EF4-FFF2-40B4-BE49-F238E27FC236}">
                <a16:creationId xmlns:a16="http://schemas.microsoft.com/office/drawing/2014/main" id="{78622D5E-9477-473D-AA29-B71A7E8CDF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95863"/>
            <a:ext cx="9144000" cy="186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803405"/>
            <a:ext cx="7315200" cy="1825096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632201"/>
            <a:ext cx="73152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D15B207-6891-4816-B651-8846D8DB64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32488" y="4324350"/>
            <a:ext cx="229711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86F96E-5FD1-481E-985F-70FECF7DCB26}" type="datetimeFigureOut">
              <a:rPr lang="ru-RU"/>
              <a:pPr>
                <a:defRPr/>
              </a:pPr>
              <a:t>17.11.2024</a:t>
            </a:fld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36B9E20-3B4E-406A-B656-8F40C08A9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14400" y="4324350"/>
            <a:ext cx="48799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AEB807E-FF48-4A01-A379-2B93A45D8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57900" y="1430338"/>
            <a:ext cx="21717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310A5F-7D52-47A5-AB3B-2A2CC1E247B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725883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55" y="4697361"/>
            <a:ext cx="7956482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94355" y="977035"/>
            <a:ext cx="7950260" cy="3406972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5516716"/>
            <a:ext cx="7955280" cy="746924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35F9DB2-4684-4418-B475-4DF8945AA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ABA247-1408-4FE0-A748-452EA241B5E2}" type="datetimeFigureOut">
              <a:rPr lang="ru-RU"/>
              <a:pPr>
                <a:defRPr/>
              </a:pPr>
              <a:t>17.11.2024</a:t>
            </a:fld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CC7E818-FC0E-484A-A87A-85A60E9BA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B3CF70D-863C-4AE0-BF69-7AE7C600B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F7A057-EE34-44F6-A1C9-1A6339F9B56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09630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C0-HD-BTM.png">
            <a:extLst>
              <a:ext uri="{FF2B5EF4-FFF2-40B4-BE49-F238E27FC236}">
                <a16:creationId xmlns:a16="http://schemas.microsoft.com/office/drawing/2014/main" id="{5E7F5DE2-A7DD-47EC-9DB6-01178FD5E8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95863"/>
            <a:ext cx="9144000" cy="186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753533"/>
            <a:ext cx="7955280" cy="2802467"/>
          </a:xfrm>
        </p:spPr>
        <p:txBody>
          <a:bodyPr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649134"/>
            <a:ext cx="7772400" cy="1330852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5269C156-AC81-4FD8-BD9F-5AE9888FE4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62600" y="381000"/>
            <a:ext cx="2182813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0BEB672B-17DA-4995-B395-2C4EF4711D89}" type="datetimeFigureOut">
              <a:rPr lang="ru-RU"/>
              <a:pPr>
                <a:defRPr/>
              </a:pPr>
              <a:t>17.11.2024</a:t>
            </a:fld>
            <a:endParaRPr lang="ru-RU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E30237ED-48F5-48D5-8C3D-6E5812F2E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93725" y="381000"/>
            <a:ext cx="48307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9A206228-E014-457A-9D5D-6F499AF18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81938" y="381000"/>
            <a:ext cx="66833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3701BA-C2C1-4B49-80A5-37E8768BC54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788915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C0-HD-BTM.png">
            <a:extLst>
              <a:ext uri="{FF2B5EF4-FFF2-40B4-BE49-F238E27FC236}">
                <a16:creationId xmlns:a16="http://schemas.microsoft.com/office/drawing/2014/main" id="{9EF06B03-41A3-4F7B-A5A3-7E553AA79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95863"/>
            <a:ext cx="9144000" cy="186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335433-5CDE-4A8B-A532-3FD8C9B96380}"/>
              </a:ext>
            </a:extLst>
          </p:cNvPr>
          <p:cNvSpPr txBox="1"/>
          <p:nvPr/>
        </p:nvSpPr>
        <p:spPr>
          <a:xfrm>
            <a:off x="231775" y="808038"/>
            <a:ext cx="4572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8000" dirty="0">
                <a:effectLst/>
                <a:latin typeface="+mn-lt"/>
              </a:rPr>
              <a:t>“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9B45FA-D3A4-464F-9CAB-380C82AB7F13}"/>
              </a:ext>
            </a:extLst>
          </p:cNvPr>
          <p:cNvSpPr txBox="1"/>
          <p:nvPr/>
        </p:nvSpPr>
        <p:spPr>
          <a:xfrm>
            <a:off x="8147050" y="3021013"/>
            <a:ext cx="457200" cy="585787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eaLnBrk="1" fontAlgn="auto" hangingPunct="1">
              <a:spcAft>
                <a:spcPts val="0"/>
              </a:spcAft>
              <a:defRPr/>
            </a:pPr>
            <a:r>
              <a:rPr lang="en-US" sz="8000" dirty="0">
                <a:effectLst/>
                <a:latin typeface="+mn-lt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51" y="753534"/>
            <a:ext cx="7613650" cy="2756234"/>
          </a:xfrm>
        </p:spPr>
        <p:txBody>
          <a:bodyPr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977899" y="3509768"/>
            <a:ext cx="7194552" cy="444443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174597"/>
            <a:ext cx="7778752" cy="821265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DACBC8B0-2E6B-48E8-B7B0-E7CC8AFE0009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5562600" y="381000"/>
            <a:ext cx="2182813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B085A3CF-4ABC-4CB9-BC36-8CE0B4DCC2E7}" type="datetimeFigureOut">
              <a:rPr lang="ru-RU"/>
              <a:pPr>
                <a:defRPr/>
              </a:pPr>
              <a:t>17.11.2024</a:t>
            </a:fld>
            <a:endParaRPr lang="ru-RU"/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7F04AB29-E249-44EC-81B3-6043E268B53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593725" y="379413"/>
            <a:ext cx="48307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3BFCC7E7-E0E5-4CAB-9481-07B61A0FA11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7881938" y="381000"/>
            <a:ext cx="66833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A4D478-6D03-4693-841E-EDE4BAC6D09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340376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C0-HD-BTM.png">
            <a:extLst>
              <a:ext uri="{FF2B5EF4-FFF2-40B4-BE49-F238E27FC236}">
                <a16:creationId xmlns:a16="http://schemas.microsoft.com/office/drawing/2014/main" id="{6D022CB4-5BB0-4B7C-8D83-A97E11AB8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95863"/>
            <a:ext cx="9144000" cy="186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124702"/>
            <a:ext cx="7774782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92" y="3648316"/>
            <a:ext cx="7773608" cy="9998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0CE87DD8-5B2C-4B8A-A6D8-B88AA33512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62600" y="379413"/>
            <a:ext cx="2182813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43CDDC2C-CE7B-4157-ABB7-BD8F7D30ABE8}" type="datetimeFigureOut">
              <a:rPr lang="ru-RU"/>
              <a:pPr>
                <a:defRPr/>
              </a:pPr>
              <a:t>17.11.2024</a:t>
            </a:fld>
            <a:endParaRPr lang="ru-RU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E08337E3-0A1E-42A6-8D0D-44AD13A6A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93725" y="379413"/>
            <a:ext cx="48307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99B5D49A-E630-45F6-A7C6-712A43963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81938" y="381000"/>
            <a:ext cx="66833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869AEC-896B-474B-B395-1CFDA9D44EC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896821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171701" y="762000"/>
            <a:ext cx="6377939" cy="130386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94361" y="2202080"/>
            <a:ext cx="2560320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94360" y="2904564"/>
            <a:ext cx="2560320" cy="335907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02237" y="2201333"/>
            <a:ext cx="2560320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00781" y="2904068"/>
            <a:ext cx="2560320" cy="335957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9319" y="2192866"/>
            <a:ext cx="2560320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89320" y="2904564"/>
            <a:ext cx="2560320" cy="335907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D4968E8C-12FB-46C0-A67E-F533217E13CA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BC77D0-F18F-4AF8-ACA3-2C93734BE52F}" type="datetimeFigureOut">
              <a:rPr lang="ru-RU"/>
              <a:pPr>
                <a:defRPr/>
              </a:pPr>
              <a:t>17.11.2024</a:t>
            </a:fld>
            <a:endParaRPr lang="ru-RU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7B7CE197-9DBF-4AA4-B701-424274770AEE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212538E7-55EA-4FBE-B4B2-1A27D4432C3E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B8D6B8-B7FA-486D-A27B-744C760CEC8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014850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171702" y="762000"/>
            <a:ext cx="6381984" cy="12954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94360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94360" y="2331720"/>
            <a:ext cx="2560320" cy="15073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94360" y="4796103"/>
            <a:ext cx="2560320" cy="1467537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91873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291872" y="2331720"/>
            <a:ext cx="2560320" cy="1509862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290858" y="4796102"/>
            <a:ext cx="2560320" cy="1467537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93365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93364" y="2331721"/>
            <a:ext cx="2560320" cy="1508919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93272" y="4796100"/>
            <a:ext cx="2560320" cy="1467537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4FC98BF8-06D4-43FA-81C7-D14EA552826D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1FB30E-B0D2-4877-B907-F97D086394A1}" type="datetimeFigureOut">
              <a:rPr lang="ru-RU"/>
              <a:pPr>
                <a:defRPr/>
              </a:pPr>
              <a:t>17.11.2024</a:t>
            </a:fld>
            <a:endParaRPr lang="ru-RU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EF14B6A-DDF6-4EED-BAAA-9E87DEE90BAF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D3A2CC0-0D5C-44BB-851C-7C156D1DE03C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37C80C-2CAF-4EDF-8CDF-B0EB273DE45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081798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2194560"/>
            <a:ext cx="7955280" cy="406908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6C165C-5F7B-44FE-B214-525F6770C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13D6C7-0B34-4674-88EE-4F898D43584D}" type="datetimeFigureOut">
              <a:rPr lang="ru-RU"/>
              <a:pPr>
                <a:defRPr/>
              </a:pPr>
              <a:t>17.11.2024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466688-F950-46D3-8B25-54123DB6C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39FE7E-F84E-44A8-9DCE-3A03999A1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69F847-D459-416D-A2CE-79C9815D41C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281243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C0-HD-BTM.png">
            <a:extLst>
              <a:ext uri="{FF2B5EF4-FFF2-40B4-BE49-F238E27FC236}">
                <a16:creationId xmlns:a16="http://schemas.microsoft.com/office/drawing/2014/main" id="{642326E0-D670-4A21-B61D-84C78CB51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95863"/>
            <a:ext cx="9144000" cy="186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6590" y="747183"/>
            <a:ext cx="1543050" cy="424867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746126"/>
            <a:ext cx="6278035" cy="4249732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E2113FE-FC87-4F0E-91CD-538E273C17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62600" y="381000"/>
            <a:ext cx="2182813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09390C2C-862C-4680-91F7-B746B7452328}" type="datetimeFigureOut">
              <a:rPr lang="ru-RU"/>
              <a:pPr>
                <a:defRPr/>
              </a:pPr>
              <a:t>17.11.2024</a:t>
            </a:fld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36463D2-5BC9-4D09-A0CB-7BA9CF58D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93725" y="381000"/>
            <a:ext cx="48307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E46B825-9C48-4110-92A2-E39FA257D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81938" y="381000"/>
            <a:ext cx="66833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E3176E-6006-4F0F-9B05-74D7DAED64B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421924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8F5B21-4978-4FAF-8873-4C86EAA18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EC9C2C-06AE-4007-96F0-A0807E77269F}" type="datetimeFigureOut">
              <a:rPr lang="ru-RU"/>
              <a:pPr>
                <a:defRPr/>
              </a:pPr>
              <a:t>17.11.2024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B2F4EF-A9ED-4F92-86E3-2771F0165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8F69E8-AAEB-4205-804C-A04081D3C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9EB0DA-CF98-442F-9F6D-4C8BE8752ED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29354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0-HD-BTM.png">
            <a:extLst>
              <a:ext uri="{FF2B5EF4-FFF2-40B4-BE49-F238E27FC236}">
                <a16:creationId xmlns:a16="http://schemas.microsoft.com/office/drawing/2014/main" id="{BC85ECF4-213A-413B-9412-CA4538BB62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95863"/>
            <a:ext cx="9144000" cy="186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753534"/>
            <a:ext cx="7955280" cy="2801935"/>
          </a:xfrm>
        </p:spPr>
        <p:txBody>
          <a:bodyPr anchor="b"/>
          <a:lstStyle>
            <a:lvl1pPr algn="r"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3641726"/>
            <a:ext cx="7955281" cy="1354134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8B0FF64-67BB-4122-B97D-99132AAF26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562600" y="381000"/>
            <a:ext cx="2182813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1893C294-3D6F-4BBB-B539-70BCCCD47D7D}" type="datetimeFigureOut">
              <a:rPr lang="ru-RU"/>
              <a:pPr>
                <a:defRPr/>
              </a:pPr>
              <a:t>17.11.2024</a:t>
            </a:fld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E1AF055-37CB-4FE4-807C-04BFDE0DB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93725" y="381000"/>
            <a:ext cx="48307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D24A686-6707-4798-A13F-8A9945213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81938" y="381000"/>
            <a:ext cx="66833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FD4F1E-F664-4A17-821B-CAE5468A058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32710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4360" y="2194560"/>
            <a:ext cx="3910579" cy="406908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2099" y="2194560"/>
            <a:ext cx="3907540" cy="406908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AA94B2C-F940-48AD-ABE3-CE4AD4FA2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754B70-9819-40BE-9A48-68270ACF044B}" type="datetimeFigureOut">
              <a:rPr lang="ru-RU"/>
              <a:pPr>
                <a:defRPr/>
              </a:pPr>
              <a:t>17.11.2024</a:t>
            </a:fld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D865313-C1FD-4FD3-84DB-1A77A5C05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C510E5A-E3F0-4ABE-8920-BA20ED3B1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1FDEC8-865F-499F-B503-F2CD140E343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51767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1700" y="762000"/>
            <a:ext cx="6377940" cy="12954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279" y="2183802"/>
            <a:ext cx="3683659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59" y="3132667"/>
            <a:ext cx="3910579" cy="31309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69018" y="2183802"/>
            <a:ext cx="368062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2098" y="3132667"/>
            <a:ext cx="3907541" cy="31309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E034F3A-BCE5-4E89-8F49-3C49B1D9C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FAE0BA-4546-4F86-BD1B-E65459C96C99}" type="datetimeFigureOut">
              <a:rPr lang="ru-RU"/>
              <a:pPr>
                <a:defRPr/>
              </a:pPr>
              <a:t>17.11.2024</a:t>
            </a:fld>
            <a:endParaRPr lang="ru-RU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B2BA6EA-15B0-403A-ABE2-A570B64CF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9E08531-9B6A-4CC0-8673-919D28EE6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18146F-6F99-4768-8777-25C222C2E8F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28058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F0112EA2-65CE-4F87-8219-FCC11A649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A322D4-110E-4525-B3A3-B00DC537B943}" type="datetimeFigureOut">
              <a:rPr lang="ru-RU"/>
              <a:pPr>
                <a:defRPr/>
              </a:pPr>
              <a:t>17.11.2024</a:t>
            </a:fld>
            <a:endParaRPr lang="ru-R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45D8B6A-30F5-4231-AB90-0396DF9D8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D6DB06C-63F8-4ACC-94AB-E0264740C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4FF198-4F52-4E9A-8FC4-14A37EFB388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48317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67F2016-40EC-4404-B4D1-1B6AA6C07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66AECA-9CAD-4FEF-818B-946084489A45}" type="datetimeFigureOut">
              <a:rPr lang="ru-RU"/>
              <a:pPr>
                <a:defRPr/>
              </a:pPr>
              <a:t>17.11.2024</a:t>
            </a:fld>
            <a:endParaRPr lang="ru-R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380E64C-D70A-4203-BDEE-8C932438A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4505C61-E3E9-4051-8EF5-F6D1A3EFF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540F3F-3116-49D5-8E61-84FF13164D2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718530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1524000"/>
            <a:ext cx="30861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746760"/>
            <a:ext cx="4663440" cy="5516880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3124200"/>
            <a:ext cx="3086100" cy="31394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5E11779-09A1-4C26-B872-E31251AE9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C44779-5648-4367-BB2A-40F6524223E4}" type="datetimeFigureOut">
              <a:rPr lang="ru-RU"/>
              <a:pPr>
                <a:defRPr/>
              </a:pPr>
              <a:t>17.11.2024</a:t>
            </a:fld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5A5125B-0BF3-4A22-BA1B-DD304E613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2053BA6-0502-4CF2-822D-163663CF8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6E1083-8787-426A-9204-3173C9D7CD0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21518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1524000"/>
            <a:ext cx="407573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77524" y="751242"/>
            <a:ext cx="3674234" cy="5512398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3124200"/>
            <a:ext cx="4075730" cy="31394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0A26B16-8FA2-42F5-88AF-0DFEE0076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D8EB4A-87B4-43A5-B29A-88E6801DDA03}" type="datetimeFigureOut">
              <a:rPr lang="ru-RU"/>
              <a:pPr>
                <a:defRPr/>
              </a:pPr>
              <a:t>17.11.2024</a:t>
            </a:fld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D654174-7910-44C9-8B92-B61B1F48B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2CB7310-6AF2-450E-9C01-A4244BB2F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64AFDF-A8FB-4024-8AB2-3D96D4D434E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77365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 descr="C0-HD-TOP.png">
            <a:extLst>
              <a:ext uri="{FF2B5EF4-FFF2-40B4-BE49-F238E27FC236}">
                <a16:creationId xmlns:a16="http://schemas.microsoft.com/office/drawing/2014/main" id="{E24BD912-C4E4-4126-B846-B6982D46B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DC9DCF-E151-4747-AD38-273CA7F99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1700" y="763588"/>
            <a:ext cx="6378575" cy="1293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28" name="Text Placeholder 2">
            <a:extLst>
              <a:ext uri="{FF2B5EF4-FFF2-40B4-BE49-F238E27FC236}">
                <a16:creationId xmlns:a16="http://schemas.microsoft.com/office/drawing/2014/main" id="{00A4F97B-701A-4644-9F41-05591CE554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93725" y="2193925"/>
            <a:ext cx="7956550" cy="407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04A7A8-BBB1-4A48-BAF4-6F8182E4DF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11913" y="6356350"/>
            <a:ext cx="2138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5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3222ED1-89F7-47E0-983F-49760490EBD4}" type="datetimeFigureOut">
              <a:rPr lang="ru-RU"/>
              <a:pPr>
                <a:defRPr/>
              </a:pPr>
              <a:t>17.11.2024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8CF094-A03F-44AC-AF65-3020076F81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93725" y="6356350"/>
            <a:ext cx="56816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5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B2A684-430C-457D-8210-31CDD7315C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72250" y="381000"/>
            <a:ext cx="1978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5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0F181A0-D7AD-46CD-BE50-58367A01E9D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77" r:id="rId1"/>
    <p:sldLayoutId id="2147483866" r:id="rId2"/>
    <p:sldLayoutId id="2147483878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9" r:id="rId11"/>
    <p:sldLayoutId id="2147483880" r:id="rId12"/>
    <p:sldLayoutId id="2147483881" r:id="rId13"/>
    <p:sldLayoutId id="2147483874" r:id="rId14"/>
    <p:sldLayoutId id="2147483875" r:id="rId15"/>
    <p:sldLayoutId id="2147483876" r:id="rId16"/>
    <p:sldLayoutId id="2147483882" r:id="rId17"/>
  </p:sldLayoutIdLst>
  <p:txStyles>
    <p:titleStyle>
      <a:lvl1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kern="1200" cap="all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panose="020B0502020202020204" pitchFamily="34" charset="0"/>
        </a:defRPr>
      </a:lvl2pPr>
      <a:lvl3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panose="020B0502020202020204" pitchFamily="34" charset="0"/>
        </a:defRPr>
      </a:lvl3pPr>
      <a:lvl4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panose="020B0502020202020204" pitchFamily="34" charset="0"/>
        </a:defRPr>
      </a:lvl4pPr>
      <a:lvl5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panose="020B0502020202020204" pitchFamily="34" charset="0"/>
        </a:defRPr>
      </a:lvl5pPr>
      <a:lvl6pPr marL="457200" algn="r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panose="020B0502020202020204" pitchFamily="34" charset="0"/>
        </a:defRPr>
      </a:lvl6pPr>
      <a:lvl7pPr marL="914400" algn="r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panose="020B0502020202020204" pitchFamily="34" charset="0"/>
        </a:defRPr>
      </a:lvl7pPr>
      <a:lvl8pPr marL="1371600" algn="r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panose="020B0502020202020204" pitchFamily="34" charset="0"/>
        </a:defRPr>
      </a:lvl8pPr>
      <a:lvl9pPr marL="1828800" algn="r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entury Gothic" panose="020B050202020202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file:///E:\&#1044;&#1077;&#1085;&#1100;%20&#1088;&#1086;&#1078;&#1076;&#1077;&#1085;&#1080;&#1103;%20&#1082;&#1086;&#1083;&#1083;&#1077;&#1076;&#1078;&#1072;\&#1055;&#1077;&#1089;&#1085;&#1103;%20&#1052;&#1072;&#1082;&#1089;&#1080;&#1084;&#1082;&#1080;%20-%20&#1052;&#1080;&#1083;&#1099;&#1080;&#774;%20&#1076;&#1088;&#1091;&#1075;%20%5baudiovk.com%5d.mp3" TargetMode="External"/><Relationship Id="rId1" Type="http://schemas.microsoft.com/office/2007/relationships/media" Target="file:///E:\&#1044;&#1077;&#1085;&#1100;%20&#1088;&#1086;&#1078;&#1076;&#1077;&#1085;&#1080;&#1103;%20&#1082;&#1086;&#1083;&#1083;&#1077;&#1076;&#1078;&#1072;\&#1055;&#1077;&#1089;&#1085;&#1103;%20&#1052;&#1072;&#1082;&#1089;&#1080;&#1084;&#1082;&#1080;%20-%20&#1052;&#1080;&#1083;&#1099;&#1080;&#774;%20&#1076;&#1088;&#1091;&#1075;%20%5baudiovk.com%5d.mp3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file:///E:\&#1044;&#1077;&#1085;&#1100;%20&#1088;&#1086;&#1078;&#1076;&#1077;&#1085;&#1080;&#1103;%20&#1082;&#1086;&#1083;&#1083;&#1077;&#1076;&#1078;&#1072;\&#1042;&#1080;&#1076;&#1077;&#1086;%20&#1086;&#1090;%20&#1057;&#1086;&#1085;&#1080;%20&#1051;&#1072;&#1087;&#1090;&#1077;&#1074;&#1086;&#1080;&#774;%20%5b480%5d%20%5baudiovk.com%5d.mp4" TargetMode="External"/><Relationship Id="rId1" Type="http://schemas.microsoft.com/office/2007/relationships/media" Target="file:///E:\&#1044;&#1077;&#1085;&#1100;%20&#1088;&#1086;&#1078;&#1076;&#1077;&#1085;&#1080;&#1103;%20&#1082;&#1086;&#1083;&#1083;&#1077;&#1076;&#1078;&#1072;\&#1042;&#1080;&#1076;&#1077;&#1086;%20&#1086;&#1090;%20&#1057;&#1086;&#1085;&#1080;%20&#1051;&#1072;&#1087;&#1090;&#1077;&#1074;&#1086;&#1080;&#774;%20%5b480%5d%20%5baudiovk.com%5d.mp4" TargetMode="Externa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file:///E:\&#1044;&#1077;&#1085;&#1100;%20&#1088;&#1086;&#1078;&#1076;&#1077;&#1085;&#1080;&#1103;%20&#1082;&#1086;&#1083;&#1083;&#1077;&#1076;&#1078;&#1072;\&#1042;&#1080;&#1079;&#1080;&#1090;&#1085;&#1072;&#1103;%20&#1082;&#1072;&#1088;&#1090;&#1086;&#1095;&#1082;&#1072;%20&#1075;&#1088;&#1091;&#1087;&#1087;&#1099;%20&#1057;&#1058;&#1056;-24-04%20%5b720%5d%20%5baudiovk.com%5d.mp4" TargetMode="External"/><Relationship Id="rId1" Type="http://schemas.microsoft.com/office/2007/relationships/media" Target="file:///E:\&#1044;&#1077;&#1085;&#1100;%20&#1088;&#1086;&#1078;&#1076;&#1077;&#1085;&#1080;&#1103;%20&#1082;&#1086;&#1083;&#1083;&#1077;&#1076;&#1078;&#1072;\&#1042;&#1080;&#1079;&#1080;&#1090;&#1085;&#1072;&#1103;%20&#1082;&#1072;&#1088;&#1090;&#1086;&#1095;&#1082;&#1072;%20&#1075;&#1088;&#1091;&#1087;&#1087;&#1099;%20&#1057;&#1058;&#1056;-24-04%20%5b720%5d%20%5baudiovk.com%5d.mp4" TargetMode="External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F:\&#1060;&#1086;&#1085;&#1086;&#1074;&#1072;&#1103;%20&#1084;&#1091;&#1079;&#1099;&#1082;&#1072;\detskaya-fonovaya-muzyka-amana-kukarela.mp3" TargetMode="External"/><Relationship Id="rId1" Type="http://schemas.microsoft.com/office/2007/relationships/media" Target="file:///F:\&#1060;&#1086;&#1085;&#1086;&#1074;&#1072;&#1103;%20&#1084;&#1091;&#1079;&#1099;&#1082;&#1072;\detskaya-fonovaya-muzyka-amana-kukarela.mp3" TargetMode="External"/><Relationship Id="rId5" Type="http://schemas.openxmlformats.org/officeDocument/2006/relationships/image" Target="../media/image33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7" Type="http://schemas.openxmlformats.org/officeDocument/2006/relationships/image" Target="../media/image34.png"/><Relationship Id="rId2" Type="http://schemas.openxmlformats.org/officeDocument/2006/relationships/audio" Target="file:///E:\&#1044;&#1077;&#1085;&#1100;%20&#1088;&#1086;&#1078;&#1076;&#1077;&#1085;&#1080;&#1103;%20&#1082;&#1086;&#1083;&#1083;&#1077;&#1076;&#1078;&#1072;\ABBA%20-%20&#1084;&#1072;&#1085;&#1080;%20%5b&#1086;&#1073;&#1088;&#1077;&#1079;&#1072;&#1085;).mp3" TargetMode="External"/><Relationship Id="rId1" Type="http://schemas.microsoft.com/office/2007/relationships/media" Target="file:///E:\&#1044;&#1077;&#1085;&#1100;%20&#1088;&#1086;&#1078;&#1076;&#1077;&#1085;&#1080;&#1103;%20&#1082;&#1086;&#1083;&#1083;&#1077;&#1076;&#1078;&#1072;\ABBA%20-%20&#1084;&#1072;&#1085;&#1080;%20%5b&#1086;&#1073;&#1088;&#1077;&#1079;&#1072;&#1085;).mp3" TargetMode="External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1.mp4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file:///E:\&#1044;&#1077;&#1085;&#1100;%20&#1088;&#1086;&#1078;&#1076;&#1077;&#1085;&#1080;&#1103;%20&#1082;&#1086;&#1083;&#1083;&#1077;&#1076;&#1078;&#1072;\&#1055;&#1077;&#1089;&#1085;&#1103;%20&#1052;&#1072;&#1082;&#1089;&#1080;&#1084;&#1082;&#1080;%20-%20&#1052;&#1080;&#1083;&#1099;&#1080;&#774;%20&#1076;&#1088;&#1091;&#1075;%20%5baudiovk.com%5d.mp3" TargetMode="External"/><Relationship Id="rId1" Type="http://schemas.microsoft.com/office/2007/relationships/media" Target="file:///E:\&#1044;&#1077;&#1085;&#1100;%20&#1088;&#1086;&#1078;&#1076;&#1077;&#1085;&#1080;&#1103;%20&#1082;&#1086;&#1083;&#1083;&#1077;&#1076;&#1078;&#1072;\&#1055;&#1077;&#1089;&#1085;&#1103;%20&#1052;&#1072;&#1082;&#1089;&#1080;&#1084;&#1082;&#1080;%20-%20&#1052;&#1080;&#1083;&#1099;&#1080;&#774;%20&#1076;&#1088;&#1091;&#1075;%20%5baudiovk.com%5d.mp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10" Type="http://schemas.openxmlformats.org/officeDocument/2006/relationships/image" Target="../media/image44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E:\&#1044;&#1077;&#1085;&#1100;%20&#1088;&#1086;&#1078;&#1076;&#1077;&#1085;&#1080;&#1103;%20&#1082;&#1086;&#1083;&#1083;&#1077;&#1076;&#1078;&#1072;\&#1041;&#1072;&#1088;&#1073;&#1072;&#1088;&#1080;&#1082;&#1080;%20-%20&#1041;&#1072;&#1088;&#1073;&#1072;&#1088;&#1080;&#1082;&#1080;%20%5baudiovk.com%5d.mp3" TargetMode="External"/><Relationship Id="rId1" Type="http://schemas.microsoft.com/office/2007/relationships/media" Target="file:///E:\&#1044;&#1077;&#1085;&#1100;%20&#1088;&#1086;&#1078;&#1076;&#1077;&#1085;&#1080;&#1103;%20&#1082;&#1086;&#1083;&#1083;&#1077;&#1076;&#1078;&#1072;\&#1041;&#1072;&#1088;&#1073;&#1072;&#1088;&#1080;&#1082;&#1080;%20-%20&#1041;&#1072;&#1088;&#1073;&#1072;&#1088;&#1080;&#1082;&#1080;%20%5baudiovk.com%5d.mp3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7B0A52-9D1A-4E03-8035-5D7D28694A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213" y="1041400"/>
            <a:ext cx="8107362" cy="297815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dirty="0"/>
              <a:t>Частное профессиональное образовательное учреждение </a:t>
            </a:r>
            <a:br>
              <a:rPr lang="ru-RU" sz="3200" dirty="0"/>
            </a:br>
            <a:r>
              <a:rPr lang="ru-RU" sz="3200" dirty="0"/>
              <a:t>Тюменского областного союза потребительских обществ </a:t>
            </a:r>
            <a:br>
              <a:rPr lang="ru-RU" sz="3200" dirty="0"/>
            </a:b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«Тюменский колледж экономики, управления и права»</a:t>
            </a:r>
          </a:p>
        </p:txBody>
      </p:sp>
      <p:sp>
        <p:nvSpPr>
          <p:cNvPr id="8195" name="Подзаголовок 2">
            <a:extLst>
              <a:ext uri="{FF2B5EF4-FFF2-40B4-BE49-F238E27FC236}">
                <a16:creationId xmlns:a16="http://schemas.microsoft.com/office/drawing/2014/main" id="{2D1221A6-773D-4E33-A7FD-7ED3F77D6284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339975" y="4581525"/>
            <a:ext cx="7315200" cy="685800"/>
          </a:xfrm>
        </p:spPr>
        <p:txBody>
          <a:bodyPr/>
          <a:lstStyle/>
          <a:p>
            <a:pPr eaLnBrk="1" hangingPunct="1"/>
            <a:r>
              <a:rPr lang="ru-RU" altLang="ru-RU" sz="2800"/>
              <a:t>(ЧПОУ ТОСПО «ТюмКЭУП»)</a:t>
            </a:r>
          </a:p>
        </p:txBody>
      </p:sp>
      <p:pic>
        <p:nvPicPr>
          <p:cNvPr id="5" name="Песня Максимки - Милый друг [audiovk.com].mp3">
            <a:hlinkClick r:id="" action="ppaction://media"/>
            <a:extLst>
              <a:ext uri="{FF2B5EF4-FFF2-40B4-BE49-F238E27FC236}">
                <a16:creationId xmlns:a16="http://schemas.microsoft.com/office/drawing/2014/main" id="{CE0FCB4B-0440-4821-B75A-9FF18D089CB8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5492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D3FF1D-B2ED-4692-9D93-020A3E96AA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932113"/>
            <a:ext cx="6532563" cy="3101975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000" dirty="0"/>
              <a:t>Частное профессиональное образовательное учреждение Тюменского областного союза </a:t>
            </a:r>
            <a:r>
              <a:rPr lang="ru-RU" sz="3600" b="1" dirty="0"/>
              <a:t>потребительских обществ </a:t>
            </a:r>
            <a:br>
              <a:rPr lang="ru-RU" sz="2000" dirty="0"/>
            </a:b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«Тюменский колледж экономики, управления и права»</a:t>
            </a:r>
            <a:b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i="1" u="sng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(ЧПОУ ТОСПО «</a:t>
            </a:r>
            <a:r>
              <a:rPr lang="ru-RU" sz="2800" b="1" i="1" u="sng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ТюмКЭУП</a:t>
            </a:r>
            <a:r>
              <a:rPr lang="ru-RU" sz="2800" b="1" i="1" u="sng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»)</a:t>
            </a:r>
            <a:endParaRPr lang="ru-RU" sz="2000" b="1" i="1" u="sng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F7629BD-90DB-4579-8104-3FA055D035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0825" y="280988"/>
            <a:ext cx="7315200" cy="685800"/>
          </a:xfrm>
        </p:spPr>
        <p:txBody>
          <a:bodyPr rtlCol="0">
            <a:normAutofit fontScale="85000"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dirty="0"/>
              <a:t>Тюменский </a:t>
            </a:r>
            <a:r>
              <a:rPr lang="ru-RU" sz="4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кооперативный</a:t>
            </a:r>
            <a:r>
              <a:rPr lang="ru-RU" sz="2800" dirty="0"/>
              <a:t> техникум 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FBCE7E5-AE36-4EBA-819D-B22EB2E81EFC}"/>
              </a:ext>
            </a:extLst>
          </p:cNvPr>
          <p:cNvSpPr/>
          <p:nvPr/>
        </p:nvSpPr>
        <p:spPr>
          <a:xfrm>
            <a:off x="-133350" y="1479550"/>
            <a:ext cx="7666038" cy="1076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latin typeface="+mn-lt"/>
              </a:rPr>
              <a:t>Тюменский коммерческо-финансовый колледж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облпотребсоюза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6" name="Стрелка: вниз 5">
            <a:extLst>
              <a:ext uri="{FF2B5EF4-FFF2-40B4-BE49-F238E27FC236}">
                <a16:creationId xmlns:a16="http://schemas.microsoft.com/office/drawing/2014/main" id="{0C2F7AE1-CBEA-4E85-B322-F0C96DB2194E}"/>
              </a:ext>
            </a:extLst>
          </p:cNvPr>
          <p:cNvSpPr/>
          <p:nvPr/>
        </p:nvSpPr>
        <p:spPr>
          <a:xfrm>
            <a:off x="3203575" y="854075"/>
            <a:ext cx="1079500" cy="504825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Стрелка: вниз 6">
            <a:extLst>
              <a:ext uri="{FF2B5EF4-FFF2-40B4-BE49-F238E27FC236}">
                <a16:creationId xmlns:a16="http://schemas.microsoft.com/office/drawing/2014/main" id="{CCC68196-C2FA-41F5-B4AD-D22F68771A97}"/>
              </a:ext>
            </a:extLst>
          </p:cNvPr>
          <p:cNvSpPr/>
          <p:nvPr/>
        </p:nvSpPr>
        <p:spPr>
          <a:xfrm>
            <a:off x="3159125" y="2424113"/>
            <a:ext cx="1081088" cy="504825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6391" name="Рисунок 3">
            <a:extLst>
              <a:ext uri="{FF2B5EF4-FFF2-40B4-BE49-F238E27FC236}">
                <a16:creationId xmlns:a16="http://schemas.microsoft.com/office/drawing/2014/main" id="{D1D578CD-3277-4922-91E0-68E3CA6C9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7963" y="76200"/>
            <a:ext cx="960437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Рисунок 7">
            <a:extLst>
              <a:ext uri="{FF2B5EF4-FFF2-40B4-BE49-F238E27FC236}">
                <a16:creationId xmlns:a16="http://schemas.microsoft.com/office/drawing/2014/main" id="{3F523DE8-68B2-4088-84A9-0339B9B8D9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7963" y="1733550"/>
            <a:ext cx="1001712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Рисунок 8">
            <a:extLst>
              <a:ext uri="{FF2B5EF4-FFF2-40B4-BE49-F238E27FC236}">
                <a16:creationId xmlns:a16="http://schemas.microsoft.com/office/drawing/2014/main" id="{5447C3B7-1F25-4509-B90B-FC08935F1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514725"/>
            <a:ext cx="3152775" cy="331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074021-A36A-466C-B2BE-2A9AD90D8B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850" y="2028825"/>
            <a:ext cx="8445500" cy="2913063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/>
              <a:t> Потребительская кооперация</a:t>
            </a:r>
          </a:p>
        </p:txBody>
      </p:sp>
      <p:sp>
        <p:nvSpPr>
          <p:cNvPr id="17411" name="Подзаголовок 2">
            <a:extLst>
              <a:ext uri="{FF2B5EF4-FFF2-40B4-BE49-F238E27FC236}">
                <a16:creationId xmlns:a16="http://schemas.microsoft.com/office/drawing/2014/main" id="{ADE1E0D4-6F4D-404C-B665-DC996425CA14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74650" y="836613"/>
            <a:ext cx="7854950" cy="1192212"/>
          </a:xfrm>
        </p:spPr>
        <p:txBody>
          <a:bodyPr/>
          <a:lstStyle/>
          <a:p>
            <a:pPr algn="ctr" eaLnBrk="1" hangingPunct="1"/>
            <a:r>
              <a:rPr lang="ru-RU" altLang="ru-RU" sz="2800"/>
              <a:t>История образования </a:t>
            </a:r>
          </a:p>
          <a:p>
            <a:pPr algn="ctr" eaLnBrk="1" hangingPunct="1"/>
            <a:r>
              <a:rPr lang="ru-RU" altLang="ru-RU" sz="2800"/>
              <a:t>системы потребительской кооперации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26301D-D500-4CEE-BF01-78E472223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115888"/>
            <a:ext cx="7885113" cy="411162"/>
          </a:xfrm>
        </p:spPr>
        <p:txBody>
          <a:bodyPr>
            <a:normAutofit fontScale="90000"/>
          </a:bodyPr>
          <a:lstStyle/>
          <a:p>
            <a:pPr marL="342900" indent="-342900" eaLnBrk="1" fontAlgn="auto" hangingPunct="1">
              <a:spcBef>
                <a:spcPct val="20000"/>
              </a:spcBef>
              <a:spcAft>
                <a:spcPts val="600"/>
              </a:spcAft>
              <a:defRPr/>
            </a:pPr>
            <a:r>
              <a:rPr lang="ru-RU" sz="2400" cap="none" spc="30" dirty="0">
                <a:solidFill>
                  <a:srgbClr val="DC9E1F"/>
                </a:solidFill>
                <a:ea typeface="+mn-ea"/>
                <a:cs typeface="+mn-cs"/>
              </a:rPr>
              <a:t>1. Социально-экономическая сущность страхования</a:t>
            </a:r>
            <a:br>
              <a:rPr lang="ru-RU" sz="2400" cap="none" spc="30" dirty="0">
                <a:solidFill>
                  <a:srgbClr val="DC9E1F"/>
                </a:solidFill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C89DE86-42BC-4E80-B41E-C9C8E676FF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1775" y="306388"/>
            <a:ext cx="8475663" cy="1368425"/>
          </a:xfrm>
        </p:spPr>
        <p:txBody>
          <a:bodyPr rtlCol="0">
            <a:normAutofit fontScale="85000" lnSpcReduction="20000"/>
          </a:bodyPr>
          <a:lstStyle/>
          <a:p>
            <a:pPr algn="just" eaLnBrk="1" fontAlgn="auto" hangingPunct="1"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Потребительская кооперация</a:t>
            </a:r>
            <a:r>
              <a:rPr lang="ru-RU" sz="28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2400" dirty="0">
                <a:solidFill>
                  <a:schemeClr val="tx1"/>
                </a:solidFill>
              </a:rPr>
              <a:t>- это добровольное объединение граждан и юридических лиц на основе членства в целях удовлетворения собственных потребностей в товарах и услугах, первоначальное имущество которого складывается из паевых взносов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Облако 3">
            <a:extLst>
              <a:ext uri="{FF2B5EF4-FFF2-40B4-BE49-F238E27FC236}">
                <a16:creationId xmlns:a16="http://schemas.microsoft.com/office/drawing/2014/main" id="{77B65256-E7BE-4E38-9967-C273C2C6B3A6}"/>
              </a:ext>
            </a:extLst>
          </p:cNvPr>
          <p:cNvSpPr/>
          <p:nvPr/>
        </p:nvSpPr>
        <p:spPr>
          <a:xfrm>
            <a:off x="2011363" y="1581150"/>
            <a:ext cx="4494212" cy="488315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bg1"/>
              </a:solidFill>
              <a:latin typeface="Arial Narrow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96D509-AB2B-4300-8C31-D35D901E4509}"/>
              </a:ext>
            </a:extLst>
          </p:cNvPr>
          <p:cNvSpPr txBox="1"/>
          <p:nvPr/>
        </p:nvSpPr>
        <p:spPr>
          <a:xfrm>
            <a:off x="2778125" y="2400300"/>
            <a:ext cx="3529013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chemeClr val="accent3"/>
                </a:solidFill>
                <a:latin typeface="Arial Narrow"/>
              </a:rPr>
              <a:t>Потребительский союз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DD56E95-0B7A-41C1-915B-C5D73ED3936B}"/>
              </a:ext>
            </a:extLst>
          </p:cNvPr>
          <p:cNvSpPr/>
          <p:nvPr/>
        </p:nvSpPr>
        <p:spPr>
          <a:xfrm>
            <a:off x="79375" y="5278438"/>
            <a:ext cx="1800225" cy="6350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000000"/>
                </a:solidFill>
                <a:latin typeface="Arial Narrow"/>
              </a:rPr>
              <a:t>Физическое лицо</a:t>
            </a: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EF9FF878-C95D-49FE-AAC6-CEE8A0DC62F3}"/>
              </a:ext>
            </a:extLst>
          </p:cNvPr>
          <p:cNvSpPr/>
          <p:nvPr/>
        </p:nvSpPr>
        <p:spPr>
          <a:xfrm>
            <a:off x="6943725" y="5554663"/>
            <a:ext cx="1873250" cy="485775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000000"/>
                </a:solidFill>
                <a:latin typeface="Arial Narrow"/>
              </a:rPr>
              <a:t>рабочий</a:t>
            </a:r>
          </a:p>
        </p:txBody>
      </p:sp>
      <p:sp>
        <p:nvSpPr>
          <p:cNvPr id="16" name="Стрелка вниз 15">
            <a:extLst>
              <a:ext uri="{FF2B5EF4-FFF2-40B4-BE49-F238E27FC236}">
                <a16:creationId xmlns:a16="http://schemas.microsoft.com/office/drawing/2014/main" id="{B4F366BA-1125-42A6-9687-0F986021FBDA}"/>
              </a:ext>
            </a:extLst>
          </p:cNvPr>
          <p:cNvSpPr/>
          <p:nvPr/>
        </p:nvSpPr>
        <p:spPr>
          <a:xfrm rot="18397406">
            <a:off x="2887662" y="2344738"/>
            <a:ext cx="455613" cy="1830388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vert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bg1"/>
                </a:solidFill>
                <a:latin typeface="Arial Narrow"/>
              </a:rPr>
              <a:t>взнос</a:t>
            </a:r>
          </a:p>
        </p:txBody>
      </p:sp>
      <p:sp>
        <p:nvSpPr>
          <p:cNvPr id="17" name="Стрелка вниз 16">
            <a:extLst>
              <a:ext uri="{FF2B5EF4-FFF2-40B4-BE49-F238E27FC236}">
                <a16:creationId xmlns:a16="http://schemas.microsoft.com/office/drawing/2014/main" id="{8BC38917-6D4F-4CDB-A0BA-55ACEB07A1F9}"/>
              </a:ext>
            </a:extLst>
          </p:cNvPr>
          <p:cNvSpPr/>
          <p:nvPr/>
        </p:nvSpPr>
        <p:spPr>
          <a:xfrm rot="14802380">
            <a:off x="2808287" y="3997326"/>
            <a:ext cx="415925" cy="1936750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vert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bg1"/>
                </a:solidFill>
                <a:latin typeface="Arial Narrow"/>
              </a:rPr>
              <a:t>взнос</a:t>
            </a:r>
          </a:p>
        </p:txBody>
      </p:sp>
      <p:sp>
        <p:nvSpPr>
          <p:cNvPr id="19" name="Стрелка вниз 18">
            <a:extLst>
              <a:ext uri="{FF2B5EF4-FFF2-40B4-BE49-F238E27FC236}">
                <a16:creationId xmlns:a16="http://schemas.microsoft.com/office/drawing/2014/main" id="{3D0E1825-7D38-4C89-8762-6081BFC3D621}"/>
              </a:ext>
            </a:extLst>
          </p:cNvPr>
          <p:cNvSpPr/>
          <p:nvPr/>
        </p:nvSpPr>
        <p:spPr>
          <a:xfrm rot="7199165">
            <a:off x="5852129" y="4239995"/>
            <a:ext cx="401936" cy="1724556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bg1"/>
                </a:solidFill>
                <a:latin typeface="Arial Narrow"/>
              </a:rPr>
              <a:t>взнос</a:t>
            </a:r>
          </a:p>
        </p:txBody>
      </p:sp>
      <p:sp>
        <p:nvSpPr>
          <p:cNvPr id="20" name="Стрелка влево 19">
            <a:extLst>
              <a:ext uri="{FF2B5EF4-FFF2-40B4-BE49-F238E27FC236}">
                <a16:creationId xmlns:a16="http://schemas.microsoft.com/office/drawing/2014/main" id="{315C2265-5CB0-4EA7-97FC-82F759F48B6F}"/>
              </a:ext>
            </a:extLst>
          </p:cNvPr>
          <p:cNvSpPr/>
          <p:nvPr/>
        </p:nvSpPr>
        <p:spPr>
          <a:xfrm rot="21313659">
            <a:off x="2147618" y="3939075"/>
            <a:ext cx="1743593" cy="486485"/>
          </a:xfrm>
          <a:prstGeom prst="lef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bg1"/>
                </a:solidFill>
                <a:latin typeface="Arial Narrow"/>
              </a:rPr>
              <a:t>кредит</a:t>
            </a:r>
          </a:p>
        </p:txBody>
      </p:sp>
      <p:sp>
        <p:nvSpPr>
          <p:cNvPr id="21" name="Стрелка влево 20">
            <a:extLst>
              <a:ext uri="{FF2B5EF4-FFF2-40B4-BE49-F238E27FC236}">
                <a16:creationId xmlns:a16="http://schemas.microsoft.com/office/drawing/2014/main" id="{C352F371-40F1-4CF9-BD07-7E2DC4DA6D82}"/>
              </a:ext>
            </a:extLst>
          </p:cNvPr>
          <p:cNvSpPr/>
          <p:nvPr/>
        </p:nvSpPr>
        <p:spPr>
          <a:xfrm rot="18114572">
            <a:off x="3110106" y="5176827"/>
            <a:ext cx="1394967" cy="391083"/>
          </a:xfrm>
          <a:prstGeom prst="lef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bg1"/>
                </a:solidFill>
                <a:latin typeface="Arial Narrow"/>
              </a:rPr>
              <a:t>мука</a:t>
            </a:r>
          </a:p>
        </p:txBody>
      </p:sp>
      <p:sp>
        <p:nvSpPr>
          <p:cNvPr id="23" name="Стрелка вправо 22">
            <a:extLst>
              <a:ext uri="{FF2B5EF4-FFF2-40B4-BE49-F238E27FC236}">
                <a16:creationId xmlns:a16="http://schemas.microsoft.com/office/drawing/2014/main" id="{DC9627EF-213C-4413-B506-8ADF2AA869B3}"/>
              </a:ext>
            </a:extLst>
          </p:cNvPr>
          <p:cNvSpPr/>
          <p:nvPr/>
        </p:nvSpPr>
        <p:spPr>
          <a:xfrm rot="699757">
            <a:off x="5686680" y="4087183"/>
            <a:ext cx="1293766" cy="404237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bg1"/>
                </a:solidFill>
                <a:latin typeface="Arial Narrow"/>
              </a:rPr>
              <a:t>товары</a:t>
            </a:r>
          </a:p>
        </p:txBody>
      </p:sp>
      <p:sp>
        <p:nvSpPr>
          <p:cNvPr id="24" name="Стрелка вправо 23">
            <a:extLst>
              <a:ext uri="{FF2B5EF4-FFF2-40B4-BE49-F238E27FC236}">
                <a16:creationId xmlns:a16="http://schemas.microsoft.com/office/drawing/2014/main" id="{879F306E-C3CD-4064-A3C7-84477DC23D35}"/>
              </a:ext>
            </a:extLst>
          </p:cNvPr>
          <p:cNvSpPr/>
          <p:nvPr/>
        </p:nvSpPr>
        <p:spPr>
          <a:xfrm rot="3820102">
            <a:off x="4445541" y="5210250"/>
            <a:ext cx="1609434" cy="396044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bg1"/>
                </a:solidFill>
                <a:latin typeface="Arial Narrow"/>
              </a:rPr>
              <a:t>услуги</a:t>
            </a:r>
          </a:p>
        </p:txBody>
      </p:sp>
      <p:sp>
        <p:nvSpPr>
          <p:cNvPr id="18" name="Стрелка вниз 17">
            <a:extLst>
              <a:ext uri="{FF2B5EF4-FFF2-40B4-BE49-F238E27FC236}">
                <a16:creationId xmlns:a16="http://schemas.microsoft.com/office/drawing/2014/main" id="{97F3C8FC-4158-45EB-B567-3D773166A2C6}"/>
              </a:ext>
            </a:extLst>
          </p:cNvPr>
          <p:cNvSpPr/>
          <p:nvPr/>
        </p:nvSpPr>
        <p:spPr>
          <a:xfrm rot="3274381">
            <a:off x="6091403" y="2414628"/>
            <a:ext cx="493115" cy="1607282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bg1"/>
                </a:solidFill>
                <a:latin typeface="Arial Narrow"/>
              </a:rPr>
              <a:t>взнос</a:t>
            </a:r>
          </a:p>
        </p:txBody>
      </p:sp>
      <p:sp>
        <p:nvSpPr>
          <p:cNvPr id="25" name="8-конечная звезда 24">
            <a:extLst>
              <a:ext uri="{FF2B5EF4-FFF2-40B4-BE49-F238E27FC236}">
                <a16:creationId xmlns:a16="http://schemas.microsoft.com/office/drawing/2014/main" id="{A118B297-053E-496E-A575-A59BAF4C118B}"/>
              </a:ext>
            </a:extLst>
          </p:cNvPr>
          <p:cNvSpPr/>
          <p:nvPr/>
        </p:nvSpPr>
        <p:spPr>
          <a:xfrm>
            <a:off x="1509713" y="5991225"/>
            <a:ext cx="2398712" cy="715963"/>
          </a:xfrm>
          <a:prstGeom prst="star8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bg1"/>
                </a:solidFill>
                <a:latin typeface="Arial Narrow"/>
              </a:rPr>
              <a:t>булочник</a:t>
            </a:r>
          </a:p>
        </p:txBody>
      </p:sp>
      <p:sp>
        <p:nvSpPr>
          <p:cNvPr id="26" name="12-конечная звезда 25">
            <a:extLst>
              <a:ext uri="{FF2B5EF4-FFF2-40B4-BE49-F238E27FC236}">
                <a16:creationId xmlns:a16="http://schemas.microsoft.com/office/drawing/2014/main" id="{4D2BB2A8-BB37-49E8-9622-A7F27407C4DC}"/>
              </a:ext>
            </a:extLst>
          </p:cNvPr>
          <p:cNvSpPr/>
          <p:nvPr/>
        </p:nvSpPr>
        <p:spPr>
          <a:xfrm>
            <a:off x="6643210" y="2859570"/>
            <a:ext cx="2648201" cy="717125"/>
          </a:xfrm>
          <a:prstGeom prst="star12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bg1"/>
                </a:solidFill>
                <a:latin typeface="Arial Narrow"/>
              </a:rPr>
              <a:t>Служащий офиса</a:t>
            </a:r>
          </a:p>
        </p:txBody>
      </p:sp>
      <p:sp>
        <p:nvSpPr>
          <p:cNvPr id="29" name="Шестиугольник 28">
            <a:extLst>
              <a:ext uri="{FF2B5EF4-FFF2-40B4-BE49-F238E27FC236}">
                <a16:creationId xmlns:a16="http://schemas.microsoft.com/office/drawing/2014/main" id="{262B849B-C6DF-4F07-B557-4FD9A71202DD}"/>
              </a:ext>
            </a:extLst>
          </p:cNvPr>
          <p:cNvSpPr/>
          <p:nvPr/>
        </p:nvSpPr>
        <p:spPr>
          <a:xfrm>
            <a:off x="6369050" y="1931988"/>
            <a:ext cx="2051050" cy="504825"/>
          </a:xfrm>
          <a:prstGeom prst="hexagon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bg1"/>
                </a:solidFill>
                <a:latin typeface="Arial Narrow"/>
              </a:rPr>
              <a:t>Иванов И.П.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9E8C7205-5549-4B16-8880-E8A8ED07B766}"/>
              </a:ext>
            </a:extLst>
          </p:cNvPr>
          <p:cNvSpPr/>
          <p:nvPr/>
        </p:nvSpPr>
        <p:spPr>
          <a:xfrm>
            <a:off x="4762500" y="6216650"/>
            <a:ext cx="2044700" cy="4857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bg1"/>
                </a:solidFill>
                <a:latin typeface="Arial Narrow"/>
              </a:rPr>
              <a:t>Предприниматель </a:t>
            </a:r>
          </a:p>
        </p:txBody>
      </p:sp>
      <p:sp>
        <p:nvSpPr>
          <p:cNvPr id="32" name="Шестиугольник 31">
            <a:extLst>
              <a:ext uri="{FF2B5EF4-FFF2-40B4-BE49-F238E27FC236}">
                <a16:creationId xmlns:a16="http://schemas.microsoft.com/office/drawing/2014/main" id="{154256A3-BC16-4AB4-99E4-11616C62A04A}"/>
              </a:ext>
            </a:extLst>
          </p:cNvPr>
          <p:cNvSpPr/>
          <p:nvPr/>
        </p:nvSpPr>
        <p:spPr>
          <a:xfrm>
            <a:off x="7048500" y="4322763"/>
            <a:ext cx="1423988" cy="485775"/>
          </a:xfrm>
          <a:prstGeom prst="hexagon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FFFFFF"/>
                </a:solidFill>
                <a:latin typeface="Arial Narrow"/>
              </a:rPr>
              <a:t>студент</a:t>
            </a:r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1CE853EF-BF3B-4650-BBC4-5D094858FDAF}"/>
              </a:ext>
            </a:extLst>
          </p:cNvPr>
          <p:cNvSpPr/>
          <p:nvPr/>
        </p:nvSpPr>
        <p:spPr>
          <a:xfrm>
            <a:off x="178494" y="2400843"/>
            <a:ext cx="2051726" cy="705043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bg1"/>
                </a:solidFill>
                <a:latin typeface="Arial Narrow"/>
              </a:rPr>
              <a:t>Павлова А.Н.</a:t>
            </a:r>
          </a:p>
        </p:txBody>
      </p:sp>
      <p:sp>
        <p:nvSpPr>
          <p:cNvPr id="34" name="Скругленный прямоугольник 33">
            <a:extLst>
              <a:ext uri="{FF2B5EF4-FFF2-40B4-BE49-F238E27FC236}">
                <a16:creationId xmlns:a16="http://schemas.microsoft.com/office/drawing/2014/main" id="{CAA16DBC-3D1C-4788-B9C7-D53F9D490E4D}"/>
              </a:ext>
            </a:extLst>
          </p:cNvPr>
          <p:cNvSpPr/>
          <p:nvPr/>
        </p:nvSpPr>
        <p:spPr>
          <a:xfrm>
            <a:off x="177800" y="3952875"/>
            <a:ext cx="1773238" cy="55721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rgbClr val="000000"/>
                </a:solidFill>
                <a:latin typeface="Arial Narrow"/>
              </a:rPr>
              <a:t>крестьянин</a:t>
            </a:r>
          </a:p>
        </p:txBody>
      </p:sp>
      <p:sp>
        <p:nvSpPr>
          <p:cNvPr id="5" name="Пятно 2 4">
            <a:extLst>
              <a:ext uri="{FF2B5EF4-FFF2-40B4-BE49-F238E27FC236}">
                <a16:creationId xmlns:a16="http://schemas.microsoft.com/office/drawing/2014/main" id="{5ED6249C-9ACD-4AB5-9C64-83A943EDC547}"/>
              </a:ext>
            </a:extLst>
          </p:cNvPr>
          <p:cNvSpPr/>
          <p:nvPr/>
        </p:nvSpPr>
        <p:spPr>
          <a:xfrm>
            <a:off x="3830520" y="3509015"/>
            <a:ext cx="1898843" cy="1033986"/>
          </a:xfrm>
          <a:prstGeom prst="irregularSeal2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bg1"/>
                </a:solidFill>
                <a:latin typeface="Arial Narrow"/>
              </a:rPr>
              <a:t>Паевой</a:t>
            </a:r>
          </a:p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bg1"/>
                </a:solidFill>
                <a:latin typeface="Arial Narrow"/>
              </a:rPr>
              <a:t>фонд</a:t>
            </a:r>
            <a:endParaRPr lang="ru-RU" b="1" dirty="0">
              <a:solidFill>
                <a:schemeClr val="bg1"/>
              </a:solidFill>
              <a:latin typeface="Arial Narrow"/>
            </a:endParaRPr>
          </a:p>
        </p:txBody>
      </p:sp>
      <p:sp>
        <p:nvSpPr>
          <p:cNvPr id="7" name="Прямоугольник: усеченные противолежащие углы 6">
            <a:extLst>
              <a:ext uri="{FF2B5EF4-FFF2-40B4-BE49-F238E27FC236}">
                <a16:creationId xmlns:a16="http://schemas.microsoft.com/office/drawing/2014/main" id="{52797B5C-BCD4-4CB2-B0F6-E3DB08BECFD8}"/>
              </a:ext>
            </a:extLst>
          </p:cNvPr>
          <p:cNvSpPr/>
          <p:nvPr/>
        </p:nvSpPr>
        <p:spPr>
          <a:xfrm>
            <a:off x="723900" y="1674813"/>
            <a:ext cx="2051050" cy="452437"/>
          </a:xfrm>
          <a:prstGeom prst="snip2DiagRect">
            <a:avLst/>
          </a:prstGeom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bg1"/>
                </a:solidFill>
              </a:rPr>
              <a:t>Васильев А.К.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0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4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52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500"/>
                            </p:stCondLst>
                            <p:childTnLst>
                              <p:par>
                                <p:cTn id="56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1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>
            <a:extLst>
              <a:ext uri="{FF2B5EF4-FFF2-40B4-BE49-F238E27FC236}">
                <a16:creationId xmlns:a16="http://schemas.microsoft.com/office/drawing/2014/main" id="{6C05BD8E-5665-4E23-9A98-C2396D9D9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500063"/>
            <a:ext cx="2917825" cy="270033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2200" cap="none" dirty="0"/>
              <a:t>у истоков кооперативного движения в</a:t>
            </a:r>
            <a:br>
              <a:rPr lang="ru-RU" altLang="ru-RU" sz="2200" cap="none" dirty="0"/>
            </a:br>
            <a:r>
              <a:rPr lang="ru-RU" altLang="ru-RU" sz="2200" cap="none" dirty="0"/>
              <a:t>России стояли</a:t>
            </a:r>
            <a:r>
              <a:rPr lang="ru-RU" altLang="ru-RU" sz="2700" dirty="0"/>
              <a:t> </a:t>
            </a:r>
            <a:r>
              <a:rPr lang="ru-RU" altLang="ru-RU" sz="2700" b="1" dirty="0"/>
              <a:t>декабристы</a:t>
            </a:r>
            <a:br>
              <a:rPr lang="ru-RU" altLang="ru-RU" dirty="0"/>
            </a:br>
            <a:endParaRPr lang="ru-RU" altLang="ru-RU" dirty="0"/>
          </a:p>
        </p:txBody>
      </p:sp>
      <p:pic>
        <p:nvPicPr>
          <p:cNvPr id="7172" name="Содержимое 4" descr="artel.jpg">
            <a:extLst>
              <a:ext uri="{FF2B5EF4-FFF2-40B4-BE49-F238E27FC236}">
                <a16:creationId xmlns:a16="http://schemas.microsoft.com/office/drawing/2014/main" id="{D8590D73-DB42-41F9-92AD-2962C680C0B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86200" y="1849438"/>
            <a:ext cx="4664075" cy="3311525"/>
          </a:xfrm>
        </p:spPr>
      </p:pic>
      <p:sp>
        <p:nvSpPr>
          <p:cNvPr id="19460" name="Текст 2">
            <a:extLst>
              <a:ext uri="{FF2B5EF4-FFF2-40B4-BE49-F238E27FC236}">
                <a16:creationId xmlns:a16="http://schemas.microsoft.com/office/drawing/2014/main" id="{A8CBE036-49AD-4574-A4F6-31C1F02723DA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250825" y="3449638"/>
            <a:ext cx="3384550" cy="2928937"/>
          </a:xfrm>
        </p:spPr>
        <p:txBody>
          <a:bodyPr/>
          <a:lstStyle/>
          <a:p>
            <a:pPr eaLnBrk="1" hangingPunct="1"/>
            <a:r>
              <a:rPr lang="ru-RU" altLang="ru-RU" sz="2000" b="1"/>
              <a:t>Первое потребительское общество  </a:t>
            </a:r>
            <a:r>
              <a:rPr lang="ru-RU" altLang="ru-RU" sz="2000"/>
              <a:t>было создано ссыльными декабристами сначала в Сибири (г.Чита), а затем на Петровском заводе в Забайкалье</a:t>
            </a:r>
          </a:p>
          <a:p>
            <a:pPr eaLnBrk="1" hangingPunct="1"/>
            <a:r>
              <a:rPr lang="ru-RU" altLang="ru-RU" sz="2000" b="1"/>
              <a:t>в 1831 году.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1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>
            <a:extLst>
              <a:ext uri="{FF2B5EF4-FFF2-40B4-BE49-F238E27FC236}">
                <a16:creationId xmlns:a16="http://schemas.microsoft.com/office/drawing/2014/main" id="{55A264E6-901A-4693-838B-DAEBA16FB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1125538"/>
            <a:ext cx="8434387" cy="101917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cap="none" dirty="0"/>
              <a:t>до кооперативная форма кооперации </a:t>
            </a:r>
            <a:r>
              <a:rPr lang="ru-RU" altLang="ru-RU" dirty="0"/>
              <a:t>- </a:t>
            </a:r>
            <a:r>
              <a:rPr lang="ru-RU" altLang="ru-RU" b="1" dirty="0"/>
              <a:t>артель</a:t>
            </a:r>
          </a:p>
        </p:txBody>
      </p:sp>
      <p:pic>
        <p:nvPicPr>
          <p:cNvPr id="20483" name="Содержимое 4" descr="500-krestyane-za-rabotojj.jpg">
            <a:extLst>
              <a:ext uri="{FF2B5EF4-FFF2-40B4-BE49-F238E27FC236}">
                <a16:creationId xmlns:a16="http://schemas.microsoft.com/office/drawing/2014/main" id="{AF22E952-FD59-434A-BCEE-FC29E0A0713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64038" y="2684463"/>
            <a:ext cx="4524375" cy="3048000"/>
          </a:xfrm>
        </p:spPr>
      </p:pic>
      <p:sp>
        <p:nvSpPr>
          <p:cNvPr id="6147" name="Текст 2">
            <a:extLst>
              <a:ext uri="{FF2B5EF4-FFF2-40B4-BE49-F238E27FC236}">
                <a16:creationId xmlns:a16="http://schemas.microsoft.com/office/drawing/2014/main" id="{6F921A55-7124-4808-A642-AAF758E6278E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593725" y="2349500"/>
            <a:ext cx="3473450" cy="3914775"/>
          </a:xfrm>
        </p:spPr>
        <p:txBody>
          <a:bodyPr/>
          <a:lstStyle/>
          <a:p>
            <a:pPr eaLnBrk="1" hangingPunct="1"/>
            <a:endParaRPr lang="ru-RU" altLang="ru-RU" sz="3200"/>
          </a:p>
          <a:p>
            <a:pPr eaLnBrk="1" hangingPunct="1"/>
            <a:r>
              <a:rPr lang="ru-RU" altLang="ru-RU" sz="3200"/>
              <a:t>Складчина </a:t>
            </a:r>
            <a:r>
              <a:rPr lang="ru-RU" altLang="ru-RU" sz="2000"/>
              <a:t>применялась для совместного промысла и предпринимательства, покупки потребительских товаров</a:t>
            </a:r>
          </a:p>
          <a:p>
            <a:pPr eaLnBrk="1" hangingPunct="1"/>
            <a:r>
              <a:rPr lang="ru-RU" altLang="ru-RU" sz="2000"/>
              <a:t> или </a:t>
            </a:r>
          </a:p>
          <a:p>
            <a:pPr eaLnBrk="1" hangingPunct="1"/>
            <a:r>
              <a:rPr lang="ru-RU" altLang="ru-RU" sz="2000"/>
              <a:t>устройства общего празднества.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>
            <a:extLst>
              <a:ext uri="{FF2B5EF4-FFF2-40B4-BE49-F238E27FC236}">
                <a16:creationId xmlns:a16="http://schemas.microsoft.com/office/drawing/2014/main" id="{DC4D7489-B7B7-4554-8187-0018AE7E2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550" y="765175"/>
            <a:ext cx="8569325" cy="205105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3600" b="1" dirty="0"/>
              <a:t>К </a:t>
            </a:r>
            <a:r>
              <a:rPr lang="ru-RU" altLang="ru-RU" sz="3600" b="1" cap="none" dirty="0"/>
              <a:t>концу 90-ых годов </a:t>
            </a:r>
            <a:r>
              <a:rPr lang="ru-RU" altLang="ru-RU" sz="3600" b="1" dirty="0"/>
              <a:t>Х</a:t>
            </a:r>
            <a:r>
              <a:rPr lang="en-US" altLang="ru-RU" sz="3600" b="1" dirty="0"/>
              <a:t>I</a:t>
            </a:r>
            <a:r>
              <a:rPr lang="ru-RU" altLang="ru-RU" sz="3600" b="1" dirty="0"/>
              <a:t>Х </a:t>
            </a:r>
            <a:r>
              <a:rPr lang="ru-RU" altLang="ru-RU" sz="3600" b="1" cap="none" dirty="0"/>
              <a:t>века</a:t>
            </a:r>
            <a:r>
              <a:rPr lang="ru-RU" altLang="ru-RU" sz="3600" cap="none" dirty="0"/>
              <a:t> </a:t>
            </a:r>
            <a:br>
              <a:rPr lang="ru-RU" altLang="ru-RU" sz="3600" dirty="0"/>
            </a:br>
            <a:r>
              <a:rPr lang="ru-RU" altLang="ru-RU" sz="3600" cap="none" dirty="0"/>
              <a:t>в России было зарегистрировано  </a:t>
            </a:r>
            <a:r>
              <a:rPr lang="ru-RU" altLang="ru-RU" sz="4400" b="1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557</a:t>
            </a:r>
            <a:r>
              <a:rPr lang="ru-RU" altLang="ru-RU" sz="3600" cap="none" dirty="0"/>
              <a:t> потребительских обществ</a:t>
            </a:r>
            <a:endParaRPr lang="ru-RU" altLang="ru-RU" sz="4000" dirty="0"/>
          </a:p>
        </p:txBody>
      </p:sp>
      <p:pic>
        <p:nvPicPr>
          <p:cNvPr id="8196" name="Содержимое 4" descr="11303-0.jpg">
            <a:extLst>
              <a:ext uri="{FF2B5EF4-FFF2-40B4-BE49-F238E27FC236}">
                <a16:creationId xmlns:a16="http://schemas.microsoft.com/office/drawing/2014/main" id="{C8D0A9EB-EE4D-4B39-BE30-FBBAF64BC32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00563" y="3213100"/>
            <a:ext cx="4224337" cy="2776538"/>
          </a:xfrm>
        </p:spPr>
      </p:pic>
      <p:sp>
        <p:nvSpPr>
          <p:cNvPr id="8195" name="Текст 2">
            <a:extLst>
              <a:ext uri="{FF2B5EF4-FFF2-40B4-BE49-F238E27FC236}">
                <a16:creationId xmlns:a16="http://schemas.microsoft.com/office/drawing/2014/main" id="{77FE4B16-3C6F-4884-945F-EFCEB3284F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5650" y="3213100"/>
            <a:ext cx="3529013" cy="3024188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2800" b="1" dirty="0"/>
              <a:t>16 июня 1898 года </a:t>
            </a:r>
            <a:r>
              <a:rPr lang="ru-RU" altLang="ru-RU" sz="2800" dirty="0"/>
              <a:t>правительство России утвердило </a:t>
            </a:r>
            <a:r>
              <a:rPr lang="ru-RU" altLang="ru-RU" sz="2800" b="1" dirty="0"/>
              <a:t>Положение о Московском союзе потребительских обществ</a:t>
            </a:r>
            <a:r>
              <a:rPr lang="ru-RU" altLang="ru-RU" sz="2800" dirty="0"/>
              <a:t> 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744E07-DD3D-477E-A08C-73F54114E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96875" y="333375"/>
            <a:ext cx="10082213" cy="19431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000" b="1" dirty="0"/>
              <a:t>15 июня 1903</a:t>
            </a:r>
            <a:r>
              <a:rPr lang="ru-RU" sz="2000" dirty="0"/>
              <a:t> </a:t>
            </a:r>
            <a:r>
              <a:rPr lang="ru-RU" sz="2000" b="1" dirty="0"/>
              <a:t>года</a:t>
            </a:r>
            <a:r>
              <a:rPr lang="ru-RU" sz="2000" dirty="0"/>
              <a:t> </a:t>
            </a:r>
            <a:br>
              <a:rPr lang="ru-RU" sz="2000" dirty="0"/>
            </a:br>
            <a:r>
              <a:rPr lang="ru-RU" sz="2400" cap="none" dirty="0"/>
              <a:t>Московский союз потребительских обществ(</a:t>
            </a:r>
            <a:r>
              <a:rPr lang="ru-RU" sz="2400" b="1" cap="none" dirty="0"/>
              <a:t>МСПО</a:t>
            </a:r>
            <a:r>
              <a:rPr lang="ru-RU" sz="2400" cap="none" dirty="0"/>
              <a:t>) </a:t>
            </a:r>
            <a:br>
              <a:rPr lang="ru-RU" sz="2000" dirty="0"/>
            </a:br>
            <a:r>
              <a:rPr lang="ru-RU" sz="1800" cap="none" dirty="0"/>
              <a:t>вступил</a:t>
            </a:r>
            <a:r>
              <a:rPr lang="ru-RU" sz="2000" dirty="0"/>
              <a:t> </a:t>
            </a:r>
            <a:br>
              <a:rPr lang="ru-RU" sz="2000" dirty="0"/>
            </a:br>
            <a:r>
              <a:rPr lang="ru-RU" sz="2000" dirty="0"/>
              <a:t>в Международный кооперативный альянс 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BD6B592-EC0E-4480-BE5A-E90AD7EAA204}"/>
              </a:ext>
            </a:extLst>
          </p:cNvPr>
          <p:cNvSpPr/>
          <p:nvPr/>
        </p:nvSpPr>
        <p:spPr>
          <a:xfrm>
            <a:off x="179388" y="2189163"/>
            <a:ext cx="3997325" cy="461803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Международный кооперативный Альянс (МКА) </a:t>
            </a:r>
            <a:r>
              <a:rPr lang="ru-RU" dirty="0">
                <a:latin typeface="+mn-lt"/>
              </a:rPr>
              <a:t>— неправительственная международная организация, объединяющая национальные, региональные союзы и федерации кооперативов, главным образом потребительских, кредитных и сельскохозяйственных, представляющая кооперативное движение по всему миру</a:t>
            </a:r>
          </a:p>
        </p:txBody>
      </p:sp>
      <p:pic>
        <p:nvPicPr>
          <p:cNvPr id="22532" name="Рисунок 3">
            <a:extLst>
              <a:ext uri="{FF2B5EF4-FFF2-40B4-BE49-F238E27FC236}">
                <a16:creationId xmlns:a16="http://schemas.microsoft.com/office/drawing/2014/main" id="{E08638B9-005A-40B0-9B23-6E7E72554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713" y="2697163"/>
            <a:ext cx="4572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>
            <a:extLst>
              <a:ext uri="{FF2B5EF4-FFF2-40B4-BE49-F238E27FC236}">
                <a16:creationId xmlns:a16="http://schemas.microsoft.com/office/drawing/2014/main" id="{B948CE8E-01D9-4C41-96CC-B1E23D98D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763588"/>
            <a:ext cx="8010525" cy="1293812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5400" b="1" dirty="0"/>
              <a:t>19 сентября 1917</a:t>
            </a:r>
            <a:r>
              <a:rPr lang="ru-RU" altLang="ru-RU" sz="5400" dirty="0"/>
              <a:t> </a:t>
            </a:r>
            <a:r>
              <a:rPr lang="ru-RU" altLang="ru-RU" sz="5400" b="1" dirty="0"/>
              <a:t>года</a:t>
            </a:r>
            <a:endParaRPr lang="ru-RU" altLang="ru-RU" b="1" dirty="0"/>
          </a:p>
        </p:txBody>
      </p:sp>
      <p:pic>
        <p:nvPicPr>
          <p:cNvPr id="23555" name="Содержимое 4" descr="i_tvbkphplcv qvpzbacmpuaq.jpeg">
            <a:extLst>
              <a:ext uri="{FF2B5EF4-FFF2-40B4-BE49-F238E27FC236}">
                <a16:creationId xmlns:a16="http://schemas.microsoft.com/office/drawing/2014/main" id="{CA0D5AEC-B6A9-4759-9D7E-EE965918191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2708275"/>
            <a:ext cx="3810000" cy="2438400"/>
          </a:xfrm>
        </p:spPr>
      </p:pic>
      <p:sp>
        <p:nvSpPr>
          <p:cNvPr id="10244" name="Содержимое 3">
            <a:extLst>
              <a:ext uri="{FF2B5EF4-FFF2-40B4-BE49-F238E27FC236}">
                <a16:creationId xmlns:a16="http://schemas.microsoft.com/office/drawing/2014/main" id="{61C73206-41F3-4F35-A5C8-AF4A66896F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56100" y="2349500"/>
            <a:ext cx="4572000" cy="4035425"/>
          </a:xfrm>
        </p:spPr>
        <p:txBody>
          <a:bodyPr rtlCol="0">
            <a:normAutofit fontScale="925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3600" dirty="0"/>
              <a:t>Организован Союз потребительских обществ.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3600" dirty="0"/>
              <a:t>Руководящим звеном является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5400" b="1" dirty="0"/>
              <a:t>Центросоюз</a:t>
            </a:r>
            <a:endParaRPr lang="ru-RU" altLang="ru-RU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72222E-6 1.85185E-6 L 4.72222E-6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44444E-6 -3.7037E-6 L -4.44444E-6 -0.07222 " pathEditMode="relative" rAng="0" ptsTypes="AA">
                                      <p:cBhvr>
                                        <p:cTn id="1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2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2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2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77778E-6 -4.44444E-6 L 2.77778E-6 -0.07222 " pathEditMode="relative" rAng="0" ptsTypes="AA">
                                      <p:cBhvr>
                                        <p:cTn id="2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2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2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2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/>
      <p:bldP spid="10244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>
            <a:extLst>
              <a:ext uri="{FF2B5EF4-FFF2-40B4-BE49-F238E27FC236}">
                <a16:creationId xmlns:a16="http://schemas.microsoft.com/office/drawing/2014/main" id="{6C92B555-4B95-4FCA-9FFD-509D9DC93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dirty="0"/>
              <a:t>Структура Центросоюза</a:t>
            </a:r>
          </a:p>
        </p:txBody>
      </p:sp>
      <p:graphicFrame>
        <p:nvGraphicFramePr>
          <p:cNvPr id="4" name="Содержимое 3">
            <a:extLst>
              <a:ext uri="{FF2B5EF4-FFF2-40B4-BE49-F238E27FC236}">
                <a16:creationId xmlns:a16="http://schemas.microsoft.com/office/drawing/2014/main" id="{12532728-00F2-40AF-8CCA-42AFF400022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93725" y="2193925"/>
          <a:ext cx="7956550" cy="4070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graphicEl>
                                              <a:dgm id="{F156963B-21BD-4F86-967D-A1F1CA44C3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graphicEl>
                                              <a:dgm id="{F156963B-21BD-4F86-967D-A1F1CA44C3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graphicEl>
                                              <a:dgm id="{F156963B-21BD-4F86-967D-A1F1CA44C3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graphicEl>
                                              <a:dgm id="{F156963B-21BD-4F86-967D-A1F1CA44C3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4">
                                            <p:graphicEl>
                                              <a:dgm id="{35BFB545-CD49-44AB-ABED-9DD50A4C4F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graphicEl>
                                              <a:dgm id="{35BFB545-CD49-44AB-ABED-9DD50A4C4F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graphicEl>
                                              <a:dgm id="{35BFB545-CD49-44AB-ABED-9DD50A4C4F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graphicEl>
                                              <a:dgm id="{35BFB545-CD49-44AB-ABED-9DD50A4C4F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4">
                                            <p:graphicEl>
                                              <a:dgm id="{BACB2F49-EEB9-4FB1-A1B9-DB37DE6E43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graphicEl>
                                              <a:dgm id="{BACB2F49-EEB9-4FB1-A1B9-DB37DE6E43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graphicEl>
                                              <a:dgm id="{BACB2F49-EEB9-4FB1-A1B9-DB37DE6E43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graphicEl>
                                              <a:dgm id="{BACB2F49-EEB9-4FB1-A1B9-DB37DE6E43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4">
                                            <p:graphicEl>
                                              <a:dgm id="{CA60C292-1671-4D93-A6CA-AFC6AF5676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4">
                                            <p:graphicEl>
                                              <a:dgm id="{CA60C292-1671-4D93-A6CA-AFC6AF5676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4">
                                            <p:graphicEl>
                                              <a:dgm id="{CA60C292-1671-4D93-A6CA-AFC6AF5676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graphicEl>
                                              <a:dgm id="{CA60C292-1671-4D93-A6CA-AFC6AF5676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4">
                                            <p:graphicEl>
                                              <a:dgm id="{05840455-D39D-4248-9083-2F0A3C021E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4">
                                            <p:graphicEl>
                                              <a:dgm id="{05840455-D39D-4248-9083-2F0A3C021E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4">
                                            <p:graphicEl>
                                              <a:dgm id="{05840455-D39D-4248-9083-2F0A3C021E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4">
                                            <p:graphicEl>
                                              <a:dgm id="{05840455-D39D-4248-9083-2F0A3C021E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4">
                                            <p:graphicEl>
                                              <a:dgm id="{52F90F6B-71F5-4EC2-89B3-9BE827649E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4">
                                            <p:graphicEl>
                                              <a:dgm id="{52F90F6B-71F5-4EC2-89B3-9BE827649E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4">
                                            <p:graphicEl>
                                              <a:dgm id="{52F90F6B-71F5-4EC2-89B3-9BE827649E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4">
                                            <p:graphicEl>
                                              <a:dgm id="{52F90F6B-71F5-4EC2-89B3-9BE827649E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4">
                                            <p:graphicEl>
                                              <a:dgm id="{3B48DBA5-CFB2-4AEA-9E35-292BF1F81A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4">
                                            <p:graphicEl>
                                              <a:dgm id="{3B48DBA5-CFB2-4AEA-9E35-292BF1F81A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4">
                                            <p:graphicEl>
                                              <a:dgm id="{3B48DBA5-CFB2-4AEA-9E35-292BF1F81A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4">
                                            <p:graphicEl>
                                              <a:dgm id="{3B48DBA5-CFB2-4AEA-9E35-292BF1F81A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4">
                                            <p:graphicEl>
                                              <a:dgm id="{2EB62AF7-90BB-476C-A457-084F4CBE91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4">
                                            <p:graphicEl>
                                              <a:dgm id="{2EB62AF7-90BB-476C-A457-084F4CBE91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">
                                            <p:graphicEl>
                                              <a:dgm id="{2EB62AF7-90BB-476C-A457-084F4CBE91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4">
                                            <p:graphicEl>
                                              <a:dgm id="{2EB62AF7-90BB-476C-A457-084F4CBE91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4">
                                            <p:graphicEl>
                                              <a:dgm id="{1E963E3A-F6FF-493A-A11F-2FBAB08B8C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4">
                                            <p:graphicEl>
                                              <a:dgm id="{1E963E3A-F6FF-493A-A11F-2FBAB08B8C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4">
                                            <p:graphicEl>
                                              <a:dgm id="{1E963E3A-F6FF-493A-A11F-2FBAB08B8C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4">
                                            <p:graphicEl>
                                              <a:dgm id="{1E963E3A-F6FF-493A-A11F-2FBAB08B8C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0" fill="hold"/>
                                        <p:tgtEl>
                                          <p:spTgt spid="4">
                                            <p:graphicEl>
                                              <a:dgm id="{84987E02-EF9F-41A5-8B13-ACE6E75726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4">
                                            <p:graphicEl>
                                              <a:dgm id="{84987E02-EF9F-41A5-8B13-ACE6E75726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4">
                                            <p:graphicEl>
                                              <a:dgm id="{84987E02-EF9F-41A5-8B13-ACE6E75726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4">
                                            <p:graphicEl>
                                              <a:dgm id="{84987E02-EF9F-41A5-8B13-ACE6E75726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4">
                                            <p:graphicEl>
                                              <a:dgm id="{25E7028F-BBCD-4588-9304-A40856D476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4">
                                            <p:graphicEl>
                                              <a:dgm id="{25E7028F-BBCD-4588-9304-A40856D476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4">
                                            <p:graphicEl>
                                              <a:dgm id="{25E7028F-BBCD-4588-9304-A40856D476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4">
                                            <p:graphicEl>
                                              <a:dgm id="{25E7028F-BBCD-4588-9304-A40856D476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2" dur="500" fill="hold"/>
                                        <p:tgtEl>
                                          <p:spTgt spid="4">
                                            <p:graphicEl>
                                              <a:dgm id="{49666C8C-F387-45B5-A6B5-B29698EC50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4">
                                            <p:graphicEl>
                                              <a:dgm id="{49666C8C-F387-45B5-A6B5-B29698EC50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4">
                                            <p:graphicEl>
                                              <a:dgm id="{49666C8C-F387-45B5-A6B5-B29698EC50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4">
                                            <p:graphicEl>
                                              <a:dgm id="{49666C8C-F387-45B5-A6B5-B29698EC50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4">
                                            <p:graphicEl>
                                              <a:dgm id="{824924D6-FA88-4BD1-BF70-CA4A064DD7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4">
                                            <p:graphicEl>
                                              <a:dgm id="{824924D6-FA88-4BD1-BF70-CA4A064DD7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4">
                                            <p:graphicEl>
                                              <a:dgm id="{824924D6-FA88-4BD1-BF70-CA4A064DD7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4">
                                            <p:graphicEl>
                                              <a:dgm id="{824924D6-FA88-4BD1-BF70-CA4A064DD7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0"/>
                            </p:stCondLst>
                            <p:childTnLst>
                              <p:par>
                                <p:cTn id="83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4">
                                            <p:graphicEl>
                                              <a:dgm id="{B29F8C48-3030-40E5-A4D5-30F74AF0FF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4">
                                            <p:graphicEl>
                                              <a:dgm id="{B29F8C48-3030-40E5-A4D5-30F74AF0FF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4">
                                            <p:graphicEl>
                                              <a:dgm id="{B29F8C48-3030-40E5-A4D5-30F74AF0FF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4">
                                            <p:graphicEl>
                                              <a:dgm id="{B29F8C48-3030-40E5-A4D5-30F74AF0FF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000"/>
                            </p:stCondLst>
                            <p:childTnLst>
                              <p:par>
                                <p:cTn id="89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0" dur="500" fill="hold"/>
                                        <p:tgtEl>
                                          <p:spTgt spid="4">
                                            <p:graphicEl>
                                              <a:dgm id="{7133E923-56C5-4C76-A258-60D27E3A7C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4">
                                            <p:graphicEl>
                                              <a:dgm id="{7133E923-56C5-4C76-A258-60D27E3A7C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4">
                                            <p:graphicEl>
                                              <a:dgm id="{7133E923-56C5-4C76-A258-60D27E3A7C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4">
                                            <p:graphicEl>
                                              <a:dgm id="{7133E923-56C5-4C76-A258-60D27E3A7C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500"/>
                            </p:stCondLst>
                            <p:childTnLst>
                              <p:par>
                                <p:cTn id="95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6" dur="500" fill="hold"/>
                                        <p:tgtEl>
                                          <p:spTgt spid="4">
                                            <p:graphicEl>
                                              <a:dgm id="{49803F71-B67C-41A3-B54E-51898D1C87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4">
                                            <p:graphicEl>
                                              <a:dgm id="{49803F71-B67C-41A3-B54E-51898D1C87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4">
                                            <p:graphicEl>
                                              <a:dgm id="{49803F71-B67C-41A3-B54E-51898D1C87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4">
                                            <p:graphicEl>
                                              <a:dgm id="{49803F71-B67C-41A3-B54E-51898D1C87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000"/>
                            </p:stCondLst>
                            <p:childTnLst>
                              <p:par>
                                <p:cTn id="101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2" dur="500" fill="hold"/>
                                        <p:tgtEl>
                                          <p:spTgt spid="4">
                                            <p:graphicEl>
                                              <a:dgm id="{A6FA6AC4-CD96-4367-ABD6-6020D11C86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3" dur="500" fill="hold"/>
                                        <p:tgtEl>
                                          <p:spTgt spid="4">
                                            <p:graphicEl>
                                              <a:dgm id="{A6FA6AC4-CD96-4367-ABD6-6020D11C86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4" dur="500" fill="hold"/>
                                        <p:tgtEl>
                                          <p:spTgt spid="4">
                                            <p:graphicEl>
                                              <a:dgm id="{A6FA6AC4-CD96-4367-ABD6-6020D11C86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4">
                                            <p:graphicEl>
                                              <a:dgm id="{A6FA6AC4-CD96-4367-ABD6-6020D11C86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/>
        </p:bldSub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E804B9-1C6D-4341-85FE-479A7C97EF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7088" y="5013325"/>
            <a:ext cx="7851775" cy="9366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dirty="0"/>
              <a:t>                                       </a:t>
            </a:r>
          </a:p>
        </p:txBody>
      </p:sp>
      <p:sp>
        <p:nvSpPr>
          <p:cNvPr id="12291" name="Подзаголовок 2">
            <a:extLst>
              <a:ext uri="{FF2B5EF4-FFF2-40B4-BE49-F238E27FC236}">
                <a16:creationId xmlns:a16="http://schemas.microsoft.com/office/drawing/2014/main" id="{8782767D-EC40-4A48-93F5-5A1020741AE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0" y="260350"/>
            <a:ext cx="9036050" cy="792163"/>
          </a:xfrm>
        </p:spPr>
        <p:txBody>
          <a:bodyPr>
            <a:normAutofit fontScale="85000" lnSpcReduction="10000"/>
          </a:bodyPr>
          <a:lstStyle/>
          <a:p>
            <a:pPr algn="ctr" eaLnBrk="1" hangingPunct="1">
              <a:defRPr/>
            </a:pPr>
            <a:r>
              <a:rPr lang="ru-RU" altLang="ru-RU" sz="4000" b="1" dirty="0"/>
              <a:t>КОЛЛЕДЖ ГЛАЗАМИ ПЕРВОКУРСНИКОВ</a:t>
            </a:r>
            <a:endParaRPr lang="ru-RU" altLang="ru-RU" sz="2400" dirty="0"/>
          </a:p>
        </p:txBody>
      </p:sp>
      <p:pic>
        <p:nvPicPr>
          <p:cNvPr id="10" name="Видео от Сони Лаптевой [480] [audiovk.com].mp4">
            <a:hlinkClick r:id="" action="ppaction://media"/>
            <a:extLst>
              <a:ext uri="{FF2B5EF4-FFF2-40B4-BE49-F238E27FC236}">
                <a16:creationId xmlns:a16="http://schemas.microsoft.com/office/drawing/2014/main" id="{723E9BFF-572E-4064-A420-4D4C4A5029E7}"/>
              </a:ext>
            </a:extLst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836712"/>
            <a:ext cx="4320480" cy="578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9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A05637-9654-4C67-BA02-A85DDCAE47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7088" y="5013325"/>
            <a:ext cx="7851775" cy="9366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dirty="0"/>
              <a:t>                                       </a:t>
            </a:r>
          </a:p>
        </p:txBody>
      </p:sp>
      <p:sp>
        <p:nvSpPr>
          <p:cNvPr id="5123" name="Подзаголовок 2">
            <a:extLst>
              <a:ext uri="{FF2B5EF4-FFF2-40B4-BE49-F238E27FC236}">
                <a16:creationId xmlns:a16="http://schemas.microsoft.com/office/drawing/2014/main" id="{F32F400C-85D8-49AB-B260-CEBC581FD38E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755650" y="2708275"/>
            <a:ext cx="7854950" cy="2376488"/>
          </a:xfrm>
        </p:spPr>
        <p:txBody>
          <a:bodyPr>
            <a:normAutofit fontScale="92500"/>
          </a:bodyPr>
          <a:lstStyle/>
          <a:p>
            <a:pPr eaLnBrk="1" hangingPunct="1">
              <a:defRPr/>
            </a:pPr>
            <a:r>
              <a:rPr lang="ru-RU" altLang="ru-RU" sz="4800" b="1" dirty="0"/>
              <a:t>«ОТ ИСТОРИИ КОЛЛЕДЖА К СВЕТЛОМУ  БУДУЩЕМУ ЕГО ПРОФЕССИОНАЛОВ»</a:t>
            </a:r>
            <a:endParaRPr lang="ru-RU" altLang="ru-RU" sz="32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F863A4E-9767-4B94-9EDA-98307CB4100B}"/>
              </a:ext>
            </a:extLst>
          </p:cNvPr>
          <p:cNvSpPr/>
          <p:nvPr/>
        </p:nvSpPr>
        <p:spPr>
          <a:xfrm>
            <a:off x="3347864" y="1196752"/>
            <a:ext cx="1917513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>Тема</a:t>
            </a:r>
          </a:p>
        </p:txBody>
      </p:sp>
      <p:sp>
        <p:nvSpPr>
          <p:cNvPr id="9221" name="TextBox 4">
            <a:extLst>
              <a:ext uri="{FF2B5EF4-FFF2-40B4-BE49-F238E27FC236}">
                <a16:creationId xmlns:a16="http://schemas.microsoft.com/office/drawing/2014/main" id="{5EC987CE-0E30-47C4-9FEE-FCAB4008A8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5084763"/>
            <a:ext cx="59769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/>
              <a:t>Открытое внеаудиторное мероприятие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6CB158-AD86-40BF-BDE6-F266817D59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213" y="1125538"/>
            <a:ext cx="7315200" cy="470535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/>
              <a:t>Наше настоящее – это студенты</a:t>
            </a:r>
            <a:br>
              <a:rPr lang="ru-RU" dirty="0"/>
            </a:br>
            <a:br>
              <a:rPr lang="ru-RU" dirty="0"/>
            </a:br>
            <a:r>
              <a:rPr lang="ru-RU" dirty="0"/>
              <a:t>Наша гордость -успешные выпускники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DE0EEC-F3CF-44C4-A92A-9086C792D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7638" y="176213"/>
            <a:ext cx="4267200" cy="1293812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/>
              <a:t>Выпускники колледжа</a:t>
            </a:r>
          </a:p>
        </p:txBody>
      </p:sp>
      <p:pic>
        <p:nvPicPr>
          <p:cNvPr id="27651" name="Рисунок 4">
            <a:extLst>
              <a:ext uri="{FF2B5EF4-FFF2-40B4-BE49-F238E27FC236}">
                <a16:creationId xmlns:a16="http://schemas.microsoft.com/office/drawing/2014/main" id="{C33A5CE8-2F50-47E0-AD2E-751DC6FFD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60350"/>
            <a:ext cx="2517775" cy="297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TextBox 7">
            <a:extLst>
              <a:ext uri="{FF2B5EF4-FFF2-40B4-BE49-F238E27FC236}">
                <a16:creationId xmlns:a16="http://schemas.microsoft.com/office/drawing/2014/main" id="{3BFF7788-81E4-4456-83F6-03A93769DE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3367088"/>
            <a:ext cx="21605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/>
              <a:t>Ващук Вика</a:t>
            </a:r>
          </a:p>
        </p:txBody>
      </p:sp>
      <p:pic>
        <p:nvPicPr>
          <p:cNvPr id="27653" name="Рисунок 8">
            <a:extLst>
              <a:ext uri="{FF2B5EF4-FFF2-40B4-BE49-F238E27FC236}">
                <a16:creationId xmlns:a16="http://schemas.microsoft.com/office/drawing/2014/main" id="{140FD1F8-9AC2-4540-8382-CF8F73694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238" y="4005263"/>
            <a:ext cx="2119312" cy="242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4" name="TextBox 9">
            <a:extLst>
              <a:ext uri="{FF2B5EF4-FFF2-40B4-BE49-F238E27FC236}">
                <a16:creationId xmlns:a16="http://schemas.microsoft.com/office/drawing/2014/main" id="{AD4F4098-5A12-417F-9439-2DFF5E9637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2588" y="6524625"/>
            <a:ext cx="22320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/>
              <a:t>Курило Людмила</a:t>
            </a:r>
          </a:p>
        </p:txBody>
      </p:sp>
      <p:pic>
        <p:nvPicPr>
          <p:cNvPr id="27655" name="Рисунок 10">
            <a:extLst>
              <a:ext uri="{FF2B5EF4-FFF2-40B4-BE49-F238E27FC236}">
                <a16:creationId xmlns:a16="http://schemas.microsoft.com/office/drawing/2014/main" id="{C3177F74-02FA-4EB2-AB3C-5807CCF2C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300" y="230188"/>
            <a:ext cx="2514600" cy="312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6" name="Прямоугольник 11">
            <a:extLst>
              <a:ext uri="{FF2B5EF4-FFF2-40B4-BE49-F238E27FC236}">
                <a16:creationId xmlns:a16="http://schemas.microsoft.com/office/drawing/2014/main" id="{E152082C-AB31-4D69-828C-A80162E1BD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2613" y="3417888"/>
            <a:ext cx="19351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/>
              <a:t>Ильюхина Аня</a:t>
            </a:r>
          </a:p>
        </p:txBody>
      </p:sp>
      <p:pic>
        <p:nvPicPr>
          <p:cNvPr id="27657" name="Рисунок 12">
            <a:extLst>
              <a:ext uri="{FF2B5EF4-FFF2-40B4-BE49-F238E27FC236}">
                <a16:creationId xmlns:a16="http://schemas.microsoft.com/office/drawing/2014/main" id="{2BD6DB1F-2A0A-4A03-B9AF-F79B9F22DC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3868738"/>
            <a:ext cx="2346325" cy="250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8" name="Прямоугольник 13">
            <a:extLst>
              <a:ext uri="{FF2B5EF4-FFF2-40B4-BE49-F238E27FC236}">
                <a16:creationId xmlns:a16="http://schemas.microsoft.com/office/drawing/2014/main" id="{D931F53F-172C-430D-94EF-896FACD5C0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7213" y="6426200"/>
            <a:ext cx="2108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/>
              <a:t>Петросян Арина</a:t>
            </a:r>
          </a:p>
        </p:txBody>
      </p:sp>
      <p:pic>
        <p:nvPicPr>
          <p:cNvPr id="27659" name="Рисунок 14">
            <a:extLst>
              <a:ext uri="{FF2B5EF4-FFF2-40B4-BE49-F238E27FC236}">
                <a16:creationId xmlns:a16="http://schemas.microsoft.com/office/drawing/2014/main" id="{CFD79618-7188-4859-A11C-52B92E75BF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463" y="1373188"/>
            <a:ext cx="1612900" cy="205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60" name="Прямоугольник 15">
            <a:extLst>
              <a:ext uri="{FF2B5EF4-FFF2-40B4-BE49-F238E27FC236}">
                <a16:creationId xmlns:a16="http://schemas.microsoft.com/office/drawing/2014/main" id="{71A44044-812E-422B-9E07-E3B3DCD7D6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0288" y="3409950"/>
            <a:ext cx="23145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/>
              <a:t>Санникова Мария</a:t>
            </a:r>
          </a:p>
        </p:txBody>
      </p:sp>
      <p:pic>
        <p:nvPicPr>
          <p:cNvPr id="27661" name="Рисунок 2">
            <a:extLst>
              <a:ext uri="{FF2B5EF4-FFF2-40B4-BE49-F238E27FC236}">
                <a16:creationId xmlns:a16="http://schemas.microsoft.com/office/drawing/2014/main" id="{CA1161CC-F150-4AB8-8BCE-D277E8793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463" y="3830638"/>
            <a:ext cx="1793875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62" name="Прямоугольник 11">
            <a:extLst>
              <a:ext uri="{FF2B5EF4-FFF2-40B4-BE49-F238E27FC236}">
                <a16:creationId xmlns:a16="http://schemas.microsoft.com/office/drawing/2014/main" id="{5897E582-1678-4AAD-9FE8-9B9D2266F0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1563" y="6461125"/>
            <a:ext cx="22320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800"/>
              <a:t>Зорина Катя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178DD6-C6C2-4E69-9E8A-00E8F3B566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950" y="1628775"/>
            <a:ext cx="8677275" cy="2544763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/>
              <a:t> Что же ждет студентов  колледжа в   будущем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?</a:t>
            </a:r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905BFCB-0003-4AA7-8AE5-B0A5F1CAF3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333375"/>
            <a:ext cx="1079500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ru-RU" altLang="ru-RU" sz="9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43CAC1A-01C1-4A17-8BAF-C3FE43B24A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2588" y="160338"/>
            <a:ext cx="107950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ru-RU" altLang="ru-RU" sz="9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3F4F636-F53E-4CA5-9E04-21032A5E8D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5875" y="4516438"/>
            <a:ext cx="1079500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ru-RU" altLang="ru-RU" sz="9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A0C33F34-062F-40CE-8612-28A12A6EDF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0200" y="388938"/>
            <a:ext cx="107950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ru-RU" altLang="ru-RU" sz="9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A35319B3-0252-4F75-AC16-623BF926DC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775" y="3730625"/>
            <a:ext cx="10795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ru-RU" altLang="ru-RU" sz="9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CDAEDE21-4462-46C6-A9E5-5A51200F96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05725" y="3300413"/>
            <a:ext cx="107950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ru-RU" altLang="ru-RU" sz="9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3400DA5F-9FE6-4091-9F76-8AA9FE0C20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8625" y="4870450"/>
            <a:ext cx="10795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ru-RU" altLang="ru-RU" sz="9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27BB3898-DA31-4FC3-8054-98EE230EC9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4500" y="1285875"/>
            <a:ext cx="10795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ru-RU" altLang="ru-RU" sz="9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>
            <a:extLst>
              <a:ext uri="{FF2B5EF4-FFF2-40B4-BE49-F238E27FC236}">
                <a16:creationId xmlns:a16="http://schemas.microsoft.com/office/drawing/2014/main" id="{CCCF5D68-D50C-4E1A-92EF-9610C9861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0438" y="1563688"/>
            <a:ext cx="3960812" cy="504825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b="1" dirty="0"/>
              <a:t>Практика </a:t>
            </a:r>
          </a:p>
        </p:txBody>
      </p:sp>
      <p:sp>
        <p:nvSpPr>
          <p:cNvPr id="29699" name="Содержимое 2">
            <a:extLst>
              <a:ext uri="{FF2B5EF4-FFF2-40B4-BE49-F238E27FC236}">
                <a16:creationId xmlns:a16="http://schemas.microsoft.com/office/drawing/2014/main" id="{5D86665C-3C86-4356-84B1-69D9BEEA7DDB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17463" y="423863"/>
            <a:ext cx="8658225" cy="784225"/>
          </a:xfrm>
        </p:spPr>
        <p:txBody>
          <a:bodyPr/>
          <a:lstStyle/>
          <a:p>
            <a:pPr algn="ctr" eaLnBrk="1" hangingPunct="1">
              <a:buFont typeface="Arial" panose="020B0604020202020204" pitchFamily="34" charset="0"/>
              <a:buNone/>
            </a:pPr>
            <a:r>
              <a:rPr lang="ru-RU" altLang="ru-RU" sz="3600"/>
              <a:t>Профессиональные модули</a:t>
            </a:r>
          </a:p>
          <a:p>
            <a:pPr algn="ctr" eaLnBrk="1" hangingPunct="1">
              <a:buFont typeface="Wingdings 2" panose="05020102010507070707" pitchFamily="18" charset="2"/>
              <a:buNone/>
            </a:pPr>
            <a:r>
              <a:rPr lang="ru-RU" altLang="ru-RU" sz="3600"/>
              <a:t> </a:t>
            </a:r>
          </a:p>
        </p:txBody>
      </p:sp>
      <p:sp>
        <p:nvSpPr>
          <p:cNvPr id="29700" name="Объект 2">
            <a:extLst>
              <a:ext uri="{FF2B5EF4-FFF2-40B4-BE49-F238E27FC236}">
                <a16:creationId xmlns:a16="http://schemas.microsoft.com/office/drawing/2014/main" id="{5A1F60B4-6512-4F3C-9550-C9022FC169A8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728663" y="2354263"/>
            <a:ext cx="7289800" cy="873125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ru-RU" altLang="ru-RU" sz="3200"/>
              <a:t>Социальные партнеры колледжа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5AEA51C-D9C2-4359-BDD3-612C933C4F12}"/>
              </a:ext>
            </a:extLst>
          </p:cNvPr>
          <p:cNvSpPr/>
          <p:nvPr/>
        </p:nvSpPr>
        <p:spPr>
          <a:xfrm>
            <a:off x="6084888" y="3455988"/>
            <a:ext cx="2447925" cy="46196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bg1"/>
                </a:solidFill>
              </a:rPr>
              <a:t>САО «СОГАЗ»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6FD8CF1B-5BE1-4D24-8039-A2D252873791}"/>
              </a:ext>
            </a:extLst>
          </p:cNvPr>
          <p:cNvSpPr/>
          <p:nvPr/>
        </p:nvSpPr>
        <p:spPr>
          <a:xfrm>
            <a:off x="1533525" y="4246563"/>
            <a:ext cx="6076950" cy="46196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bg1"/>
                </a:solidFill>
              </a:rPr>
              <a:t>ООО «Тюменский страховой брокер»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CE8189A-3D27-4A64-8AA1-0FD4F01B63DD}"/>
              </a:ext>
            </a:extLst>
          </p:cNvPr>
          <p:cNvSpPr/>
          <p:nvPr/>
        </p:nvSpPr>
        <p:spPr>
          <a:xfrm>
            <a:off x="5364163" y="6035675"/>
            <a:ext cx="3414712" cy="46196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bg1"/>
                </a:solidFill>
              </a:rPr>
              <a:t>СПАО «Ингосстрах»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6EC14C0-62EE-406A-9930-AD1FB7850B30}"/>
              </a:ext>
            </a:extLst>
          </p:cNvPr>
          <p:cNvSpPr/>
          <p:nvPr/>
        </p:nvSpPr>
        <p:spPr>
          <a:xfrm>
            <a:off x="319088" y="5054933"/>
            <a:ext cx="1911350" cy="4603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bg1"/>
                </a:solidFill>
              </a:rPr>
              <a:t>САО «ВСК»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A7A0477-3DD1-486D-9892-670CA64B102B}"/>
              </a:ext>
            </a:extLst>
          </p:cNvPr>
          <p:cNvSpPr/>
          <p:nvPr/>
        </p:nvSpPr>
        <p:spPr>
          <a:xfrm>
            <a:off x="484188" y="6057900"/>
            <a:ext cx="3902075" cy="46196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solidFill>
                  <a:schemeClr val="bg1"/>
                </a:solidFill>
              </a:rPr>
              <a:t>СПАО «РЕСО-Гарантия»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Стрелка: вниз 4">
            <a:extLst>
              <a:ext uri="{FF2B5EF4-FFF2-40B4-BE49-F238E27FC236}">
                <a16:creationId xmlns:a16="http://schemas.microsoft.com/office/drawing/2014/main" id="{DC73B08A-1D7A-464F-BE20-6CDAF2348204}"/>
              </a:ext>
            </a:extLst>
          </p:cNvPr>
          <p:cNvSpPr/>
          <p:nvPr/>
        </p:nvSpPr>
        <p:spPr>
          <a:xfrm>
            <a:off x="3614738" y="2125663"/>
            <a:ext cx="1439862" cy="333375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Стрелка: вниз 12">
            <a:extLst>
              <a:ext uri="{FF2B5EF4-FFF2-40B4-BE49-F238E27FC236}">
                <a16:creationId xmlns:a16="http://schemas.microsoft.com/office/drawing/2014/main" id="{2F918048-A435-48A2-A700-4FEECBCB22AC}"/>
              </a:ext>
            </a:extLst>
          </p:cNvPr>
          <p:cNvSpPr/>
          <p:nvPr/>
        </p:nvSpPr>
        <p:spPr>
          <a:xfrm>
            <a:off x="3492500" y="1082675"/>
            <a:ext cx="1439863" cy="274638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Стрелка: вниз 13">
            <a:extLst>
              <a:ext uri="{FF2B5EF4-FFF2-40B4-BE49-F238E27FC236}">
                <a16:creationId xmlns:a16="http://schemas.microsoft.com/office/drawing/2014/main" id="{FCF5F785-0E22-4951-BF09-49246C31BFC0}"/>
              </a:ext>
            </a:extLst>
          </p:cNvPr>
          <p:cNvSpPr/>
          <p:nvPr/>
        </p:nvSpPr>
        <p:spPr>
          <a:xfrm>
            <a:off x="3492500" y="2921000"/>
            <a:ext cx="1768475" cy="306388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8E124ED-E589-475B-9DBC-61CA14533115}"/>
              </a:ext>
            </a:extLst>
          </p:cNvPr>
          <p:cNvSpPr/>
          <p:nvPr/>
        </p:nvSpPr>
        <p:spPr>
          <a:xfrm>
            <a:off x="242888" y="3408363"/>
            <a:ext cx="4329112" cy="52228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ru-RU" sz="2800" dirty="0"/>
              <a:t>ПАО СК «Росгосстрах»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E9F0DB7-7482-486B-82A2-F80931B6017C}"/>
              </a:ext>
            </a:extLst>
          </p:cNvPr>
          <p:cNvSpPr/>
          <p:nvPr/>
        </p:nvSpPr>
        <p:spPr>
          <a:xfrm>
            <a:off x="3296125" y="5056584"/>
            <a:ext cx="5378395" cy="46166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ru-RU" sz="2400" dirty="0">
                <a:solidFill>
                  <a:schemeClr val="bg1"/>
                </a:solidFill>
              </a:rPr>
              <a:t>ООО «</a:t>
            </a:r>
            <a:r>
              <a:rPr lang="ru-RU" sz="2400" dirty="0" err="1">
                <a:solidFill>
                  <a:schemeClr val="bg1"/>
                </a:solidFill>
              </a:rPr>
              <a:t>СовкомбанкСтрахование</a:t>
            </a:r>
            <a:r>
              <a:rPr lang="ru-RU" sz="2400" dirty="0">
                <a:solidFill>
                  <a:schemeClr val="bg1"/>
                </a:solidFill>
              </a:rPr>
              <a:t>»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8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2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500"/>
                            </p:stCondLst>
                            <p:childTnLst>
                              <p:par>
                                <p:cTn id="70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2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3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8000"/>
                            </p:stCondLst>
                            <p:childTnLst>
                              <p:par>
                                <p:cTn id="76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2" grpId="0" animBg="1"/>
      <p:bldP spid="2" grpId="1" animBg="1"/>
      <p:bldP spid="3" grpId="0" animBg="1"/>
      <p:bldP spid="3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>
            <a:extLst>
              <a:ext uri="{FF2B5EF4-FFF2-40B4-BE49-F238E27FC236}">
                <a16:creationId xmlns:a16="http://schemas.microsoft.com/office/drawing/2014/main" id="{12040FD5-EC12-4686-AE2C-B245E5F3A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115888"/>
            <a:ext cx="8713788" cy="6408737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6600" dirty="0"/>
              <a:t>Студенты колледжа сегодня - </a:t>
            </a:r>
            <a:br>
              <a:rPr lang="ru-RU" altLang="ru-RU" sz="6600" dirty="0"/>
            </a:br>
            <a:r>
              <a:rPr lang="ru-RU" altLang="ru-RU" sz="6600" dirty="0"/>
              <a:t> </a:t>
            </a:r>
            <a:br>
              <a:rPr lang="ru-RU" altLang="ru-RU" sz="6600" dirty="0"/>
            </a:br>
            <a:br>
              <a:rPr lang="ru-RU" altLang="ru-RU" sz="6600" dirty="0"/>
            </a:br>
            <a:br>
              <a:rPr lang="ru-RU" altLang="ru-RU" sz="6600" dirty="0"/>
            </a:br>
            <a:r>
              <a:rPr lang="ru-RU" altLang="ru-RU" sz="6600" dirty="0"/>
              <a:t>– это будущие профессионалы</a:t>
            </a:r>
          </a:p>
        </p:txBody>
      </p:sp>
      <p:pic>
        <p:nvPicPr>
          <p:cNvPr id="30723" name="Рисунок 3">
            <a:extLst>
              <a:ext uri="{FF2B5EF4-FFF2-40B4-BE49-F238E27FC236}">
                <a16:creationId xmlns:a16="http://schemas.microsoft.com/office/drawing/2014/main" id="{DE163818-A2D1-4FBB-9599-DF8854480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" y="2671763"/>
            <a:ext cx="2314575" cy="191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Рисунок 3">
            <a:extLst>
              <a:ext uri="{FF2B5EF4-FFF2-40B4-BE49-F238E27FC236}">
                <a16:creationId xmlns:a16="http://schemas.microsoft.com/office/drawing/2014/main" id="{62F2EA8F-392C-42B9-B254-C7367E62C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650" y="2247900"/>
            <a:ext cx="420052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BA5CD8-C127-4332-BEC2-55B1CA04B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" y="908050"/>
            <a:ext cx="4248150" cy="5546725"/>
          </a:xfrm>
        </p:spPr>
        <p:txBody>
          <a:bodyPr/>
          <a:lstStyle/>
          <a:p>
            <a:pPr algn="l">
              <a:defRPr/>
            </a:pPr>
            <a:r>
              <a:rPr lang="ru-RU" dirty="0"/>
              <a:t>будущая страховая организация</a:t>
            </a:r>
          </a:p>
        </p:txBody>
      </p:sp>
      <p:pic>
        <p:nvPicPr>
          <p:cNvPr id="4" name="Визитная карточка группы СТР-24-04 [720] [audiovk.com]">
            <a:hlinkClick r:id="" action="ppaction://media"/>
            <a:extLst>
              <a:ext uri="{FF2B5EF4-FFF2-40B4-BE49-F238E27FC236}">
                <a16:creationId xmlns:a16="http://schemas.microsoft.com/office/drawing/2014/main" id="{FD1D7376-B538-45C6-8F51-8F4653C286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95936" y="91913"/>
            <a:ext cx="4896544" cy="65774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8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42C3D1-7A71-4074-8F1B-46E151B180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950" y="1628775"/>
            <a:ext cx="8677275" cy="2544763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/>
              <a:t> Что мы узнали сегодня об истории колледжа?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D3E9092-01BF-497A-A5EA-18FF11987A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333375"/>
            <a:ext cx="1079500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ru-RU" altLang="ru-RU" sz="9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B2A41673-047E-43FB-B157-612123775E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2588" y="160338"/>
            <a:ext cx="107950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ru-RU" altLang="ru-RU" sz="9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06403AE-FA34-461B-9507-302DA423C0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5875" y="4516438"/>
            <a:ext cx="1079500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ru-RU" altLang="ru-RU" sz="9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9DA5A34-77ED-42BD-BF96-89AF62338F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0200" y="388938"/>
            <a:ext cx="107950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ru-RU" altLang="ru-RU" sz="9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11FD06B4-F586-42DA-A49E-0F28FBEEAE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775" y="3730625"/>
            <a:ext cx="10795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ru-RU" altLang="ru-RU" sz="9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7CD1A7DF-6236-44D5-A303-C257418DC8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05725" y="3300413"/>
            <a:ext cx="107950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ru-RU" altLang="ru-RU" sz="9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F760DA69-133A-46C8-BC52-188374FED0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8625" y="4870450"/>
            <a:ext cx="10795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ru-RU" altLang="ru-RU" sz="9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FE4512E0-3BEC-4AA4-A057-92244DF4E9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64500" y="1285875"/>
            <a:ext cx="10795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ru-RU" altLang="ru-RU" sz="96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5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6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8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0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2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2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2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3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5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7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9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B82009-83D5-4BA9-9514-BE622E2AD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2124" y="323243"/>
            <a:ext cx="2181175" cy="1293812"/>
          </a:xfrm>
        </p:spPr>
        <p:txBody>
          <a:bodyPr/>
          <a:lstStyle/>
          <a:p>
            <a:pPr algn="ctr">
              <a:defRPr/>
            </a:pPr>
            <a:r>
              <a:rPr lang="ru-RU" dirty="0"/>
              <a:t>Тест</a:t>
            </a:r>
          </a:p>
        </p:txBody>
      </p:sp>
      <p:pic>
        <p:nvPicPr>
          <p:cNvPr id="6" name="detskaya-fonovaya-muzyka-amana-kukarela.mp3">
            <a:hlinkClick r:id="" action="ppaction://media"/>
            <a:extLst>
              <a:ext uri="{FF2B5EF4-FFF2-40B4-BE49-F238E27FC236}">
                <a16:creationId xmlns:a16="http://schemas.microsoft.com/office/drawing/2014/main" id="{957D8024-55A9-4C38-A68F-E2F4EE714730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270892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AEBB5B9-FC57-4A19-965C-4951EEEF5082}"/>
              </a:ext>
            </a:extLst>
          </p:cNvPr>
          <p:cNvSpPr/>
          <p:nvPr/>
        </p:nvSpPr>
        <p:spPr>
          <a:xfrm>
            <a:off x="1852464" y="5805264"/>
            <a:ext cx="63367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https://onlinetestpad.com/tddxsp67slgy2</a:t>
            </a:r>
            <a:endParaRPr lang="ru-RU" sz="28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87266ED-60E9-4A68-A7B3-81CC33FD82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556792"/>
            <a:ext cx="4253160" cy="42531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91C0A0-C872-40F8-BC95-8B7427BDC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7313" y="0"/>
            <a:ext cx="6378575" cy="550863"/>
          </a:xfrm>
        </p:spPr>
        <p:txBody>
          <a:bodyPr/>
          <a:lstStyle/>
          <a:p>
            <a:pPr algn="ctr">
              <a:defRPr/>
            </a:pPr>
            <a:r>
              <a:rPr lang="ru-RU" sz="1600" dirty="0"/>
              <a:t>Танцы- зарядка</a:t>
            </a:r>
          </a:p>
        </p:txBody>
      </p:sp>
      <p:pic>
        <p:nvPicPr>
          <p:cNvPr id="4" name="ABBA - мани [обрезан)">
            <a:hlinkClick r:id="" action="ppaction://media"/>
            <a:extLst>
              <a:ext uri="{FF2B5EF4-FFF2-40B4-BE49-F238E27FC236}">
                <a16:creationId xmlns:a16="http://schemas.microsoft.com/office/drawing/2014/main" id="{FF39BA1C-0B76-4C0A-B1D1-5B810DDF73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56376" y="980728"/>
            <a:ext cx="609600" cy="609600"/>
          </a:xfrm>
          <a:prstGeom prst="rect">
            <a:avLst/>
          </a:prstGeom>
        </p:spPr>
      </p:pic>
      <p:pic>
        <p:nvPicPr>
          <p:cNvPr id="3" name="Деньги (футаж)">
            <a:hlinkClick r:id="" action="ppaction://media"/>
            <a:extLst>
              <a:ext uri="{FF2B5EF4-FFF2-40B4-BE49-F238E27FC236}">
                <a16:creationId xmlns:a16="http://schemas.microsoft.com/office/drawing/2014/main" id="{EB7645A9-C70D-4283-9B5E-8F76749BF88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476672"/>
            <a:ext cx="9144000" cy="63813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83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video>
              <p:cMediaNode vol="80000">
                <p:cTn id="15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557BEF-3CB9-4D68-9EB6-B09D1AED69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7088" y="5013325"/>
            <a:ext cx="7851775" cy="9366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dirty="0"/>
              <a:t>                                       </a:t>
            </a:r>
          </a:p>
        </p:txBody>
      </p:sp>
      <p:sp>
        <p:nvSpPr>
          <p:cNvPr id="5123" name="Подзаголовок 2">
            <a:extLst>
              <a:ext uri="{FF2B5EF4-FFF2-40B4-BE49-F238E27FC236}">
                <a16:creationId xmlns:a16="http://schemas.microsoft.com/office/drawing/2014/main" id="{645CDF4A-169A-4E16-9B1F-01EE21CFF3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8475" y="4292600"/>
            <a:ext cx="8753475" cy="2376488"/>
          </a:xfrm>
        </p:spPr>
        <p:txBody>
          <a:bodyPr rtlCol="0">
            <a:normAutofit fontScale="77500" lnSpcReduction="20000"/>
          </a:bodyPr>
          <a:lstStyle/>
          <a:p>
            <a:pPr marL="914400" indent="-91440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altLang="ru-RU" sz="4800" b="1" dirty="0"/>
              <a:t>Узнать об истории колледжа</a:t>
            </a:r>
          </a:p>
          <a:p>
            <a:pPr marL="914400" indent="-91440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altLang="ru-RU" sz="4800" b="1" dirty="0"/>
              <a:t>Узнать успехи выпускников</a:t>
            </a:r>
          </a:p>
          <a:p>
            <a:pPr marL="914400" indent="-91440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altLang="ru-RU" sz="4800" b="1" dirty="0"/>
              <a:t>Предположить будущее студентов нашего колледжа</a:t>
            </a:r>
            <a:endParaRPr lang="ru-RU" altLang="ru-RU" sz="32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A57FCB0-2BC2-4B69-870F-4BE140CE7F74}"/>
              </a:ext>
            </a:extLst>
          </p:cNvPr>
          <p:cNvSpPr/>
          <p:nvPr/>
        </p:nvSpPr>
        <p:spPr>
          <a:xfrm>
            <a:off x="477694" y="2381032"/>
            <a:ext cx="2071401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>Цель:</a:t>
            </a:r>
          </a:p>
        </p:txBody>
      </p:sp>
      <p:sp>
        <p:nvSpPr>
          <p:cNvPr id="35845" name="TextBox 4">
            <a:extLst>
              <a:ext uri="{FF2B5EF4-FFF2-40B4-BE49-F238E27FC236}">
                <a16:creationId xmlns:a16="http://schemas.microsoft.com/office/drawing/2014/main" id="{CBCF7A68-A07F-4252-BC8F-850223BDA8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775" y="2284413"/>
            <a:ext cx="6154738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800"/>
              <a:t>Изучить историю колледжа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800"/>
              <a:t>и определить будущее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43D2FFD-9FD8-4044-9AE6-CF016C71A2D1}"/>
              </a:ext>
            </a:extLst>
          </p:cNvPr>
          <p:cNvSpPr/>
          <p:nvPr/>
        </p:nvSpPr>
        <p:spPr>
          <a:xfrm>
            <a:off x="395536" y="3238660"/>
            <a:ext cx="2912977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>Задачи:</a:t>
            </a:r>
          </a:p>
        </p:txBody>
      </p:sp>
      <p:sp>
        <p:nvSpPr>
          <p:cNvPr id="35847" name="Прямоугольник 3">
            <a:extLst>
              <a:ext uri="{FF2B5EF4-FFF2-40B4-BE49-F238E27FC236}">
                <a16:creationId xmlns:a16="http://schemas.microsoft.com/office/drawing/2014/main" id="{0A574748-C255-4A5F-817E-C4148BA015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3138" y="760413"/>
            <a:ext cx="7200900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ru-RU" altLang="ru-RU" sz="2400"/>
              <a:t>Тема</a:t>
            </a:r>
          </a:p>
          <a:p>
            <a:r>
              <a:rPr lang="ru-RU" altLang="ru-RU" sz="2400"/>
              <a:t> «ОТ ИСТОРИИ КОЛЛЕДЖА К СВЕТЛОМУ  БУДУЩЕМУ ЕГО ПРОФЕССИОНАЛОВ»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0C99D1-4F95-43CD-8F87-5D3F5FF002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7088" y="5013325"/>
            <a:ext cx="7851775" cy="9366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dirty="0"/>
              <a:t>                                       </a:t>
            </a:r>
          </a:p>
        </p:txBody>
      </p:sp>
      <p:sp>
        <p:nvSpPr>
          <p:cNvPr id="5123" name="Подзаголовок 2">
            <a:extLst>
              <a:ext uri="{FF2B5EF4-FFF2-40B4-BE49-F238E27FC236}">
                <a16:creationId xmlns:a16="http://schemas.microsoft.com/office/drawing/2014/main" id="{A3FD5AA8-E6BC-4A51-AAE8-B937122DB3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8475" y="4292600"/>
            <a:ext cx="8753475" cy="2376488"/>
          </a:xfrm>
        </p:spPr>
        <p:txBody>
          <a:bodyPr rtlCol="0">
            <a:normAutofit fontScale="77500" lnSpcReduction="20000"/>
          </a:bodyPr>
          <a:lstStyle/>
          <a:p>
            <a:pPr marL="914400" indent="-91440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altLang="ru-RU" sz="4800" b="1" dirty="0"/>
              <a:t>Узнать об истории колледжа</a:t>
            </a:r>
          </a:p>
          <a:p>
            <a:pPr marL="914400" indent="-91440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altLang="ru-RU" sz="4800" b="1" dirty="0"/>
              <a:t>Узнать успехи выпускников</a:t>
            </a:r>
          </a:p>
          <a:p>
            <a:pPr marL="914400" indent="-91440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altLang="ru-RU" sz="4800" b="1" dirty="0"/>
              <a:t>Предположить будущее для студентов нашего колледжа</a:t>
            </a:r>
            <a:endParaRPr lang="ru-RU" altLang="ru-RU" sz="32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59656C0-A2A0-4480-8C52-5A945123C9DE}"/>
              </a:ext>
            </a:extLst>
          </p:cNvPr>
          <p:cNvSpPr/>
          <p:nvPr/>
        </p:nvSpPr>
        <p:spPr>
          <a:xfrm>
            <a:off x="477694" y="2381032"/>
            <a:ext cx="2071401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>Цель: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7ABD8D-924A-40E7-8895-E5515B5109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775" y="2284413"/>
            <a:ext cx="6154738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800"/>
              <a:t>Изучить историю колледжа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800"/>
              <a:t>и определить будущее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67B10C8-C0A0-4E93-A114-27B3095FEF8D}"/>
              </a:ext>
            </a:extLst>
          </p:cNvPr>
          <p:cNvSpPr/>
          <p:nvPr/>
        </p:nvSpPr>
        <p:spPr>
          <a:xfrm>
            <a:off x="395536" y="3238660"/>
            <a:ext cx="2912977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n-lt"/>
              </a:rPr>
              <a:t>Задачи:</a:t>
            </a:r>
          </a:p>
        </p:txBody>
      </p:sp>
      <p:sp>
        <p:nvSpPr>
          <p:cNvPr id="10247" name="Прямоугольник 3">
            <a:extLst>
              <a:ext uri="{FF2B5EF4-FFF2-40B4-BE49-F238E27FC236}">
                <a16:creationId xmlns:a16="http://schemas.microsoft.com/office/drawing/2014/main" id="{CBD96E0A-8E8D-443D-9F89-4D1212C2E8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3138" y="760413"/>
            <a:ext cx="7200900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r>
              <a:rPr lang="ru-RU" altLang="ru-RU" sz="2400"/>
              <a:t>Тема</a:t>
            </a:r>
          </a:p>
          <a:p>
            <a:r>
              <a:rPr lang="ru-RU" altLang="ru-RU" sz="2400"/>
              <a:t> «ОТ ИСТОРИИ КОЛЛЕДЖА К СВЕТЛОМУ  БУДУЩЕМУ ЕГО ПРОФЕССИОНАЛОВ»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build="p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>
            <a:extLst>
              <a:ext uri="{FF2B5EF4-FFF2-40B4-BE49-F238E27FC236}">
                <a16:creationId xmlns:a16="http://schemas.microsoft.com/office/drawing/2014/main" id="{7E0772F6-9B2B-4CB8-876D-A3EA642AA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900" y="1412875"/>
            <a:ext cx="8712200" cy="381635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ru-RU" altLang="ru-RU" sz="6600" cap="none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ЧТО МЫ УЗНАЛИ СЕГОДНЯ ОБ ИСТОРИИ КОЛЛЕДЖА?</a:t>
            </a:r>
          </a:p>
        </p:txBody>
      </p:sp>
      <p:pic>
        <p:nvPicPr>
          <p:cNvPr id="36867" name="Рисунок 2">
            <a:extLst>
              <a:ext uri="{FF2B5EF4-FFF2-40B4-BE49-F238E27FC236}">
                <a16:creationId xmlns:a16="http://schemas.microsoft.com/office/drawing/2014/main" id="{C1D7FDBC-A278-451E-AA63-195E7A3BB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575" y="-1027113"/>
            <a:ext cx="10369550" cy="8912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Песня Максимки - Милый друг [audiovk.com].mp3">
            <a:hlinkClick r:id="" action="ppaction://media"/>
            <a:extLst>
              <a:ext uri="{FF2B5EF4-FFF2-40B4-BE49-F238E27FC236}">
                <a16:creationId xmlns:a16="http://schemas.microsoft.com/office/drawing/2014/main" id="{206D7910-10C6-4206-B05C-6A782107BBCC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62071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Песня Максимки - Милый друг [audiovk.com]">
            <a:hlinkClick r:id="" action="ppaction://media"/>
            <a:extLst>
              <a:ext uri="{FF2B5EF4-FFF2-40B4-BE49-F238E27FC236}">
                <a16:creationId xmlns:a16="http://schemas.microsoft.com/office/drawing/2014/main" id="{FCE05F48-F5C9-48B3-8A09-D3174EDDE9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numSld="2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31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9A27DD37-E9AE-4A48-B4C9-1173121CA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6826" y="-31486"/>
            <a:ext cx="10065370" cy="6880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30F71A8-791D-40A4-86D5-380A07EA4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8910" y="-31486"/>
            <a:ext cx="7241998" cy="48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F2A40CC2-8484-4646-8886-AD1125293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706" y="2787542"/>
            <a:ext cx="8053294" cy="3984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59C6F75-9292-411F-A431-54B54BED8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262" y="118082"/>
            <a:ext cx="5242674" cy="663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0BAA083E-ED62-4CF0-8477-C4CD280578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187" y="344311"/>
            <a:ext cx="9058972" cy="610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8A5A60D9-508E-41C3-899B-3A760A029C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5149" y="85834"/>
            <a:ext cx="9702015" cy="661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22B73E8F-067B-4113-8AD5-0CFFA1DF5D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268" y="148725"/>
            <a:ext cx="5048436" cy="6623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FCBE533-B8CA-4460-A756-F3C6C33EB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0717" y="111050"/>
            <a:ext cx="4869387" cy="6666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4D8CCDB-680F-4F2F-9C28-0BCAF7458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0" y="117040"/>
            <a:ext cx="4674998" cy="661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5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>
            <a:extLst>
              <a:ext uri="{FF2B5EF4-FFF2-40B4-BE49-F238E27FC236}">
                <a16:creationId xmlns:a16="http://schemas.microsoft.com/office/drawing/2014/main" id="{937CAF16-A2B6-4705-88E6-A05922CF3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913" y="161925"/>
            <a:ext cx="8496300" cy="6696075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dirty="0"/>
              <a:t>Спасибо за внимание!</a:t>
            </a:r>
            <a:br>
              <a:rPr lang="ru-RU" altLang="ru-RU" dirty="0"/>
            </a:br>
            <a:br>
              <a:rPr lang="ru-RU" altLang="ru-RU" dirty="0"/>
            </a:br>
            <a:br>
              <a:rPr lang="ru-RU" altLang="ru-RU" dirty="0"/>
            </a:br>
            <a:br>
              <a:rPr lang="ru-RU" altLang="ru-RU" dirty="0"/>
            </a:br>
            <a:br>
              <a:rPr lang="ru-RU" altLang="ru-RU" dirty="0"/>
            </a:br>
            <a:br>
              <a:rPr lang="ru-RU" altLang="ru-RU" dirty="0"/>
            </a:br>
            <a:br>
              <a:rPr lang="ru-RU" altLang="ru-RU" dirty="0"/>
            </a:br>
            <a:br>
              <a:rPr lang="ru-RU" altLang="ru-RU" dirty="0"/>
            </a:br>
            <a:br>
              <a:rPr lang="ru-RU" altLang="ru-RU" dirty="0"/>
            </a:br>
            <a:br>
              <a:rPr lang="ru-RU" altLang="ru-RU" dirty="0"/>
            </a:br>
            <a:r>
              <a:rPr lang="ru-RU" altLang="ru-RU" dirty="0"/>
              <a:t>Успехов  в учебе!</a:t>
            </a:r>
          </a:p>
        </p:txBody>
      </p:sp>
      <p:pic>
        <p:nvPicPr>
          <p:cNvPr id="15363" name="Содержимое 3" descr="filin.jpg">
            <a:extLst>
              <a:ext uri="{FF2B5EF4-FFF2-40B4-BE49-F238E27FC236}">
                <a16:creationId xmlns:a16="http://schemas.microsoft.com/office/drawing/2014/main" id="{1D6F1027-B2D8-48D1-9706-9E98B4D6AB2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4675" y="2755900"/>
            <a:ext cx="1582738" cy="1508125"/>
          </a:xfrm>
        </p:spPr>
      </p:pic>
      <p:pic>
        <p:nvPicPr>
          <p:cNvPr id="38917" name="Рисунок 2">
            <a:extLst>
              <a:ext uri="{FF2B5EF4-FFF2-40B4-BE49-F238E27FC236}">
                <a16:creationId xmlns:a16="http://schemas.microsoft.com/office/drawing/2014/main" id="{BA4E077A-1040-495D-ABB0-BAFDC360F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1412875"/>
            <a:ext cx="4787900" cy="424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Барбарики - Барбарики [audiovk.com].mp3">
            <a:hlinkClick r:id="" action="ppaction://media"/>
            <a:extLst>
              <a:ext uri="{FF2B5EF4-FFF2-40B4-BE49-F238E27FC236}">
                <a16:creationId xmlns:a16="http://schemas.microsoft.com/office/drawing/2014/main" id="{43EAAF72-0069-4511-A089-67F0F94D90AB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124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Барбарики - Барбарики [audiovk.com]">
            <a:hlinkClick r:id="" action="ppaction://media"/>
            <a:extLst>
              <a:ext uri="{FF2B5EF4-FFF2-40B4-BE49-F238E27FC236}">
                <a16:creationId xmlns:a16="http://schemas.microsoft.com/office/drawing/2014/main" id="{2EF6E9D9-2715-48CE-88D6-DE9309A4EC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 numSld="2" showWhenStopped="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A72F0C3-C868-461F-AF49-AE03B851DD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71"/>
            <a:ext cx="9144000" cy="6844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6836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3D69D0-33D6-4419-B086-772CD63032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7088" y="5013325"/>
            <a:ext cx="7851775" cy="9366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dirty="0"/>
              <a:t>                                       </a:t>
            </a:r>
          </a:p>
        </p:txBody>
      </p:sp>
      <p:sp>
        <p:nvSpPr>
          <p:cNvPr id="12291" name="Подзаголовок 2">
            <a:extLst>
              <a:ext uri="{FF2B5EF4-FFF2-40B4-BE49-F238E27FC236}">
                <a16:creationId xmlns:a16="http://schemas.microsoft.com/office/drawing/2014/main" id="{995ACD28-D687-43A0-8EEB-09451B364B8F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539750" y="1882775"/>
            <a:ext cx="8280400" cy="792163"/>
          </a:xfrm>
        </p:spPr>
        <p:txBody>
          <a:bodyPr/>
          <a:lstStyle/>
          <a:p>
            <a:pPr eaLnBrk="1" hangingPunct="1"/>
            <a:r>
              <a:rPr lang="ru-RU" altLang="ru-RU" sz="4000" b="1">
                <a:solidFill>
                  <a:srgbClr val="F6CAEE"/>
                </a:solidFill>
              </a:rPr>
              <a:t>ДЕНЬ РОЖДЕНИЯ КОЛЛЕДЖА</a:t>
            </a:r>
            <a:endParaRPr lang="ru-RU" altLang="ru-RU" sz="2400">
              <a:solidFill>
                <a:srgbClr val="F6CAEE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C6B4763-B95C-4749-9A23-2DFD2502B96F}"/>
              </a:ext>
            </a:extLst>
          </p:cNvPr>
          <p:cNvSpPr/>
          <p:nvPr/>
        </p:nvSpPr>
        <p:spPr>
          <a:xfrm>
            <a:off x="3708478" y="476250"/>
            <a:ext cx="3562194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dirty="0">
                <a:ln w="0"/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16 ноября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E51FA15-5C7E-446E-92D7-973426B816D7}"/>
              </a:ext>
            </a:extLst>
          </p:cNvPr>
          <p:cNvSpPr/>
          <p:nvPr/>
        </p:nvSpPr>
        <p:spPr>
          <a:xfrm>
            <a:off x="1052669" y="2886075"/>
            <a:ext cx="6829114" cy="264687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600" b="1" dirty="0">
                <a:ln w="0"/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85 лет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3E6862-0018-401B-97B9-106EC1426C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7088" y="5013325"/>
            <a:ext cx="7851775" cy="9366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dirty="0"/>
              <a:t>                                       </a:t>
            </a:r>
          </a:p>
        </p:txBody>
      </p:sp>
      <p:sp>
        <p:nvSpPr>
          <p:cNvPr id="11267" name="Подзаголовок 2">
            <a:extLst>
              <a:ext uri="{FF2B5EF4-FFF2-40B4-BE49-F238E27FC236}">
                <a16:creationId xmlns:a16="http://schemas.microsoft.com/office/drawing/2014/main" id="{044FC75D-5ECA-4DB4-BCB6-F2DFF699C976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5400" y="4076700"/>
            <a:ext cx="9144000" cy="936625"/>
          </a:xfrm>
        </p:spPr>
        <p:txBody>
          <a:bodyPr/>
          <a:lstStyle/>
          <a:p>
            <a:pPr algn="ctr" eaLnBrk="1" hangingPunct="1"/>
            <a:r>
              <a:rPr lang="ru-RU" altLang="ru-RU" sz="6000" b="1"/>
              <a:t>История КОЛЛЕДЖА</a:t>
            </a:r>
            <a:endParaRPr lang="ru-RU" altLang="ru-RU" sz="4000"/>
          </a:p>
        </p:txBody>
      </p:sp>
      <p:pic>
        <p:nvPicPr>
          <p:cNvPr id="11268" name="Рисунок 5">
            <a:extLst>
              <a:ext uri="{FF2B5EF4-FFF2-40B4-BE49-F238E27FC236}">
                <a16:creationId xmlns:a16="http://schemas.microsoft.com/office/drawing/2014/main" id="{E90235BC-BCEB-4158-AD28-5686F9B4C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>
            <a:extLst>
              <a:ext uri="{FF2B5EF4-FFF2-40B4-BE49-F238E27FC236}">
                <a16:creationId xmlns:a16="http://schemas.microsoft.com/office/drawing/2014/main" id="{2407F469-8D25-4133-B337-2E77B4FB2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250" y="455613"/>
            <a:ext cx="4608513" cy="81280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b="1" dirty="0"/>
              <a:t>16 ноября 1938 г. </a:t>
            </a:r>
            <a:endParaRPr lang="ru-RU" altLang="ru-RU" dirty="0"/>
          </a:p>
        </p:txBody>
      </p:sp>
      <p:sp>
        <p:nvSpPr>
          <p:cNvPr id="13315" name="Содержимое 2">
            <a:extLst>
              <a:ext uri="{FF2B5EF4-FFF2-40B4-BE49-F238E27FC236}">
                <a16:creationId xmlns:a16="http://schemas.microsoft.com/office/drawing/2014/main" id="{C9D28FC1-CA9E-4A0E-9F32-863533ECD517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-47625" y="1125538"/>
            <a:ext cx="6588125" cy="1871662"/>
          </a:xfrm>
        </p:spPr>
        <p:txBody>
          <a:bodyPr/>
          <a:lstStyle/>
          <a:p>
            <a:pPr algn="ctr" eaLnBrk="1" hangingPunct="1">
              <a:buFont typeface="Wingdings 2" panose="05020102010507070707" pitchFamily="18" charset="2"/>
              <a:buNone/>
            </a:pPr>
            <a:r>
              <a:rPr lang="ru-RU" altLang="ru-RU" sz="3200"/>
              <a:t>создан </a:t>
            </a:r>
          </a:p>
          <a:p>
            <a:pPr algn="ctr" eaLnBrk="1" hangingPunct="1">
              <a:buFont typeface="Wingdings 2" panose="05020102010507070707" pitchFamily="18" charset="2"/>
              <a:buNone/>
            </a:pPr>
            <a:r>
              <a:rPr lang="ru-RU" altLang="ru-RU" sz="4400" b="1"/>
              <a:t>Кооперативный техникум </a:t>
            </a:r>
          </a:p>
          <a:p>
            <a:pPr algn="ctr" eaLnBrk="1" hangingPunct="1">
              <a:buFont typeface="Wingdings 2" panose="05020102010507070707" pitchFamily="18" charset="2"/>
              <a:buNone/>
            </a:pPr>
            <a:r>
              <a:rPr lang="ru-RU" altLang="ru-RU" sz="3200"/>
              <a:t>в г.Тюмени</a:t>
            </a:r>
          </a:p>
        </p:txBody>
      </p:sp>
      <p:pic>
        <p:nvPicPr>
          <p:cNvPr id="13316" name="Рисунок 1">
            <a:extLst>
              <a:ext uri="{FF2B5EF4-FFF2-40B4-BE49-F238E27FC236}">
                <a16:creationId xmlns:a16="http://schemas.microsoft.com/office/drawing/2014/main" id="{512D8E92-C282-42B5-B108-F0D2DADDA5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298450"/>
            <a:ext cx="2274887" cy="303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Объект 3">
            <a:extLst>
              <a:ext uri="{FF2B5EF4-FFF2-40B4-BE49-F238E27FC236}">
                <a16:creationId xmlns:a16="http://schemas.microsoft.com/office/drawing/2014/main" id="{7F400A24-E674-4616-A6C5-02A867EF096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3581400"/>
            <a:ext cx="4465638" cy="2913063"/>
          </a:xfrm>
        </p:spPr>
      </p:pic>
      <p:pic>
        <p:nvPicPr>
          <p:cNvPr id="13318" name="Рисунок 4">
            <a:extLst>
              <a:ext uri="{FF2B5EF4-FFF2-40B4-BE49-F238E27FC236}">
                <a16:creationId xmlns:a16="http://schemas.microsoft.com/office/drawing/2014/main" id="{B5DD6652-C455-4543-9611-52F62009A8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975" y="3548063"/>
            <a:ext cx="3759200" cy="291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7" name="Rectangle 3">
            <a:extLst>
              <a:ext uri="{FF2B5EF4-FFF2-40B4-BE49-F238E27FC236}">
                <a16:creationId xmlns:a16="http://schemas.microsoft.com/office/drawing/2014/main" id="{2E7051D9-6394-45B8-8A56-19CAEF5932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932040" y="332656"/>
            <a:ext cx="3581002" cy="2365234"/>
          </a:xfrm>
        </p:spPr>
        <p:txBody>
          <a:bodyPr/>
          <a:lstStyle/>
          <a:p>
            <a:pPr algn="ctr">
              <a:buFontTx/>
              <a:buNone/>
            </a:pPr>
            <a:r>
              <a:rPr lang="ru-RU" altLang="ru-RU" sz="4000" b="1" dirty="0">
                <a:latin typeface="Arial Rounded MT Bold" panose="020F0704030504030204" pitchFamily="34" charset="0"/>
              </a:rPr>
              <a:t>Первый прием студентов в техникум</a:t>
            </a:r>
          </a:p>
        </p:txBody>
      </p:sp>
      <p:sp>
        <p:nvSpPr>
          <p:cNvPr id="257028" name="WordArt 4">
            <a:extLst>
              <a:ext uri="{FF2B5EF4-FFF2-40B4-BE49-F238E27FC236}">
                <a16:creationId xmlns:a16="http://schemas.microsoft.com/office/drawing/2014/main" id="{5E689DE6-4672-44B0-8F26-1BFC62561F3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7544" y="1196752"/>
            <a:ext cx="4140473" cy="104013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6699"/>
                </a:solidFill>
                <a:effectLst>
                  <a:outerShdw dist="107763" dir="2700000" algn="ctr" rotWithShape="0">
                    <a:srgbClr val="990000">
                      <a:alpha val="50000"/>
                    </a:srgbClr>
                  </a:outerShdw>
                </a:effectLst>
                <a:latin typeface="Impact" panose="020B0806030902050204" pitchFamily="34" charset="0"/>
              </a:rPr>
              <a:t>1939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5D92A3-CBB3-4A01-86AC-295CEC0F5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886" y="2852936"/>
            <a:ext cx="6192366" cy="3773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>
            <a:extLst>
              <a:ext uri="{FF2B5EF4-FFF2-40B4-BE49-F238E27FC236}">
                <a16:creationId xmlns:a16="http://schemas.microsoft.com/office/drawing/2014/main" id="{6076596C-35D0-4CBC-9C06-1D197E566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5738" y="514350"/>
            <a:ext cx="4648200" cy="611188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4400" dirty="0"/>
              <a:t>19 апреля 1993 г.</a:t>
            </a:r>
          </a:p>
        </p:txBody>
      </p:sp>
      <p:pic>
        <p:nvPicPr>
          <p:cNvPr id="14339" name="Содержимое 4" descr="tha-02.JPG">
            <a:extLst>
              <a:ext uri="{FF2B5EF4-FFF2-40B4-BE49-F238E27FC236}">
                <a16:creationId xmlns:a16="http://schemas.microsoft.com/office/drawing/2014/main" id="{E5FDDAD2-122E-4C2F-AB18-2DFE1B9B4369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33875" y="1125538"/>
            <a:ext cx="4008438" cy="2433637"/>
          </a:xfr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2C20185-5145-40CF-876E-91090CFBA003}"/>
              </a:ext>
            </a:extLst>
          </p:cNvPr>
          <p:cNvSpPr/>
          <p:nvPr/>
        </p:nvSpPr>
        <p:spPr>
          <a:xfrm>
            <a:off x="0" y="3363913"/>
            <a:ext cx="5761038" cy="32924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«Тюменский коммерческо-финансовый </a:t>
            </a:r>
            <a:r>
              <a:rPr lang="ru-RU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колледж</a:t>
            </a:r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облпотребсоюза»</a:t>
            </a:r>
          </a:p>
        </p:txBody>
      </p:sp>
      <p:pic>
        <p:nvPicPr>
          <p:cNvPr id="14341" name="Рисунок 2">
            <a:extLst>
              <a:ext uri="{FF2B5EF4-FFF2-40B4-BE49-F238E27FC236}">
                <a16:creationId xmlns:a16="http://schemas.microsoft.com/office/drawing/2014/main" id="{8AC67DF1-F545-4903-8E16-8470E6EA16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188913"/>
            <a:ext cx="3671887" cy="292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BC6E79E-D8CE-4968-8BE9-D53F672A0C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038" y="3781425"/>
            <a:ext cx="2185987" cy="301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>
            <a:extLst>
              <a:ext uri="{FF2B5EF4-FFF2-40B4-BE49-F238E27FC236}">
                <a16:creationId xmlns:a16="http://schemas.microsoft.com/office/drawing/2014/main" id="{B31801B6-74DB-4B3D-9C33-F8FBAF193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5738" y="260350"/>
            <a:ext cx="4305300" cy="1200150"/>
          </a:xfrm>
        </p:spPr>
        <p:txBody>
          <a:bodyPr anchor="ctr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4800" dirty="0"/>
              <a:t>23.07.2014</a:t>
            </a:r>
          </a:p>
        </p:txBody>
      </p:sp>
      <p:sp>
        <p:nvSpPr>
          <p:cNvPr id="15363" name="Содержимое 3">
            <a:extLst>
              <a:ext uri="{FF2B5EF4-FFF2-40B4-BE49-F238E27FC236}">
                <a16:creationId xmlns:a16="http://schemas.microsoft.com/office/drawing/2014/main" id="{CA878B6A-C570-4F89-B21D-3DDDEBDF62C1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201613" y="2565400"/>
            <a:ext cx="4175125" cy="1403350"/>
          </a:xfrm>
        </p:spPr>
        <p:txBody>
          <a:bodyPr/>
          <a:lstStyle/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ru-RU" altLang="ru-RU" sz="5400" b="1"/>
              <a:t>ЧПОУ ТОСПО «ТюмКЭУП»</a:t>
            </a:r>
          </a:p>
        </p:txBody>
      </p:sp>
      <p:pic>
        <p:nvPicPr>
          <p:cNvPr id="15364" name="Рисунок 4">
            <a:extLst>
              <a:ext uri="{FF2B5EF4-FFF2-40B4-BE49-F238E27FC236}">
                <a16:creationId xmlns:a16="http://schemas.microsoft.com/office/drawing/2014/main" id="{EF487F32-946D-434F-95B9-1A5708763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43" y="139700"/>
            <a:ext cx="2686050" cy="201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Рисунок 1">
            <a:extLst>
              <a:ext uri="{FF2B5EF4-FFF2-40B4-BE49-F238E27FC236}">
                <a16:creationId xmlns:a16="http://schemas.microsoft.com/office/drawing/2014/main" id="{8E68B8A6-737A-49CF-8A3D-A3810B9F4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4581525"/>
            <a:ext cx="3219450" cy="213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D852C17-73E2-41FA-BA19-4DABB2C771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738" y="1663700"/>
            <a:ext cx="4383087" cy="461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След самолета">
  <a:themeElements>
    <a:clrScheme name="След самолета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След самолета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лед самолета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TM04033937[[fn=След самолета]]</Template>
  <TotalTime>1986</TotalTime>
  <Words>589</Words>
  <Application>Microsoft Office PowerPoint</Application>
  <PresentationFormat>Экран (4:3)</PresentationFormat>
  <Paragraphs>140</Paragraphs>
  <Slides>33</Slides>
  <Notes>0</Notes>
  <HiddenSlides>0</HiddenSlides>
  <MMClips>10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42" baseType="lpstr">
      <vt:lpstr>Arial</vt:lpstr>
      <vt:lpstr>Arial Narrow</vt:lpstr>
      <vt:lpstr>Arial Rounded MT Bold</vt:lpstr>
      <vt:lpstr>Calibri</vt:lpstr>
      <vt:lpstr>Century Gothic</vt:lpstr>
      <vt:lpstr>Impact</vt:lpstr>
      <vt:lpstr>Verdana</vt:lpstr>
      <vt:lpstr>Wingdings 2</vt:lpstr>
      <vt:lpstr>След самолета</vt:lpstr>
      <vt:lpstr>Частное профессиональное образовательное учреждение  Тюменского областного союза потребительских обществ  «Тюменский колледж экономики, управления и права»</vt:lpstr>
      <vt:lpstr>                                       </vt:lpstr>
      <vt:lpstr>                                       </vt:lpstr>
      <vt:lpstr>                                       </vt:lpstr>
      <vt:lpstr>                                       </vt:lpstr>
      <vt:lpstr>16 ноября 1938 г. </vt:lpstr>
      <vt:lpstr>Презентация PowerPoint</vt:lpstr>
      <vt:lpstr>19 апреля 1993 г.</vt:lpstr>
      <vt:lpstr>23.07.2014</vt:lpstr>
      <vt:lpstr>Частное профессиональное образовательное учреждение Тюменского областного союза потребительских обществ  «Тюменский колледж экономики, управления и права»   (ЧПОУ ТОСПО «ТюмКЭУП»)</vt:lpstr>
      <vt:lpstr> Потребительская кооперация</vt:lpstr>
      <vt:lpstr>1. Социально-экономическая сущность страхования </vt:lpstr>
      <vt:lpstr>у истоков кооперативного движения в России стояли декабристы </vt:lpstr>
      <vt:lpstr>до кооперативная форма кооперации - артель</vt:lpstr>
      <vt:lpstr>К концу 90-ых годов ХIХ века  в России было зарегистрировано  557 потребительских обществ</vt:lpstr>
      <vt:lpstr>15 июня 1903 года  Московский союз потребительских обществ(МСПО)  вступил  в Международный кооперативный альянс </vt:lpstr>
      <vt:lpstr>19 сентября 1917 года</vt:lpstr>
      <vt:lpstr>Структура Центросоюза</vt:lpstr>
      <vt:lpstr>                                       </vt:lpstr>
      <vt:lpstr>Наше настоящее – это студенты  Наша гордость -успешные выпускники</vt:lpstr>
      <vt:lpstr>Выпускники колледжа</vt:lpstr>
      <vt:lpstr> Что же ждет студентов  колледжа в   будущем?</vt:lpstr>
      <vt:lpstr>Практика </vt:lpstr>
      <vt:lpstr>Студенты колледжа сегодня -      – это будущие профессионалы</vt:lpstr>
      <vt:lpstr>будущая страховая организация</vt:lpstr>
      <vt:lpstr> Что мы узнали сегодня об истории колледжа?</vt:lpstr>
      <vt:lpstr>Тест</vt:lpstr>
      <vt:lpstr>Танцы- зарядка</vt:lpstr>
      <vt:lpstr>                                       </vt:lpstr>
      <vt:lpstr>ЧТО МЫ УЗНАЛИ СЕГОДНЯ ОБ ИСТОРИИ КОЛЛЕДЖА?</vt:lpstr>
      <vt:lpstr>Презентация PowerPoint</vt:lpstr>
      <vt:lpstr>Спасибо за внимание!          Успехов  в учебе!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Потребительская кооперация</dc:title>
  <dc:creator>Uzer</dc:creator>
  <cp:lastModifiedBy>Ольга Братухина</cp:lastModifiedBy>
  <cp:revision>109</cp:revision>
  <dcterms:created xsi:type="dcterms:W3CDTF">2014-09-01T17:34:39Z</dcterms:created>
  <dcterms:modified xsi:type="dcterms:W3CDTF">2024-11-17T18:41:06Z</dcterms:modified>
</cp:coreProperties>
</file>