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9"/>
  </p:notesMasterIdLst>
  <p:sldIdLst>
    <p:sldId id="361" r:id="rId2"/>
    <p:sldId id="473" r:id="rId3"/>
    <p:sldId id="462" r:id="rId4"/>
    <p:sldId id="463" r:id="rId5"/>
    <p:sldId id="444" r:id="rId6"/>
    <p:sldId id="471" r:id="rId7"/>
    <p:sldId id="472" r:id="rId8"/>
  </p:sldIdLst>
  <p:sldSz cx="9144000" cy="5143500" type="screen16x9"/>
  <p:notesSz cx="6761163" cy="9882188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7DD8"/>
    <a:srgbClr val="FF3300"/>
    <a:srgbClr val="0F1E26"/>
    <a:srgbClr val="291E42"/>
    <a:srgbClr val="F5F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700" autoAdjust="0"/>
  </p:normalViewPr>
  <p:slideViewPr>
    <p:cSldViewPr>
      <p:cViewPr varScale="1">
        <p:scale>
          <a:sx n="108" d="100"/>
          <a:sy n="108" d="100"/>
        </p:scale>
        <p:origin x="114" y="2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41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41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DD754-F49E-4351-AAFE-19D83F43501C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1363"/>
            <a:ext cx="6586537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694039"/>
            <a:ext cx="5408930" cy="44469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6364"/>
            <a:ext cx="2929837" cy="4941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386364"/>
            <a:ext cx="2929837" cy="4941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F6036-E835-44CB-A25A-34C755DFD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9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E2292-34AA-4846-B44F-7CACED2FD4DA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E2292-34AA-4846-B44F-7CACED2FD4D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2391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E2292-34AA-4846-B44F-7CACED2FD4DA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E2292-34AA-4846-B44F-7CACED2FD4DA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87313" y="741363"/>
            <a:ext cx="6586537" cy="37052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66DFD-D77D-44AB-A44B-39D08D789409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87313" y="741363"/>
            <a:ext cx="6586537" cy="37052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66DFD-D77D-44AB-A44B-39D08D78940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355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87313" y="741363"/>
            <a:ext cx="6586537" cy="37052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66DFD-D77D-44AB-A44B-39D08D789409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289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B1B6A-AEF1-4ACD-BD61-958570690F55}" type="datetimeFigureOut">
              <a:rPr lang="zh-CN" altLang="en-US" smtClean="0"/>
              <a:t>2024/11/25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B991-6BD3-42F2-8A94-1903E94254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 userDrawn="1"/>
        </p:nvSpPr>
        <p:spPr>
          <a:xfrm>
            <a:off x="1" y="294595"/>
            <a:ext cx="381000" cy="295955"/>
          </a:xfrm>
          <a:custGeom>
            <a:avLst/>
            <a:gdLst>
              <a:gd name="connsiteX0" fmla="*/ 0 w 1161143"/>
              <a:gd name="connsiteY0" fmla="*/ 0 h 703723"/>
              <a:gd name="connsiteX1" fmla="*/ 70372 w 1161143"/>
              <a:gd name="connsiteY1" fmla="*/ 0 h 703723"/>
              <a:gd name="connsiteX2" fmla="*/ 874714 w 1161143"/>
              <a:gd name="connsiteY2" fmla="*/ 0 h 703723"/>
              <a:gd name="connsiteX3" fmla="*/ 1090771 w 1161143"/>
              <a:gd name="connsiteY3" fmla="*/ 0 h 703723"/>
              <a:gd name="connsiteX4" fmla="*/ 1161143 w 1161143"/>
              <a:gd name="connsiteY4" fmla="*/ 70372 h 703723"/>
              <a:gd name="connsiteX5" fmla="*/ 1161143 w 1161143"/>
              <a:gd name="connsiteY5" fmla="*/ 633351 h 703723"/>
              <a:gd name="connsiteX6" fmla="*/ 1090771 w 1161143"/>
              <a:gd name="connsiteY6" fmla="*/ 703723 h 703723"/>
              <a:gd name="connsiteX7" fmla="*/ 874714 w 1161143"/>
              <a:gd name="connsiteY7" fmla="*/ 703723 h 703723"/>
              <a:gd name="connsiteX8" fmla="*/ 70372 w 1161143"/>
              <a:gd name="connsiteY8" fmla="*/ 703723 h 703723"/>
              <a:gd name="connsiteX9" fmla="*/ 0 w 1161143"/>
              <a:gd name="connsiteY9" fmla="*/ 703723 h 703723"/>
              <a:gd name="connsiteX10" fmla="*/ 0 w 1161143"/>
              <a:gd name="connsiteY10" fmla="*/ 633351 h 703723"/>
              <a:gd name="connsiteX11" fmla="*/ 0 w 1161143"/>
              <a:gd name="connsiteY11" fmla="*/ 70372 h 703723"/>
              <a:gd name="connsiteX0-1" fmla="*/ 0 w 1161143"/>
              <a:gd name="connsiteY0-2" fmla="*/ 0 h 703723"/>
              <a:gd name="connsiteX1-3" fmla="*/ 70372 w 1161143"/>
              <a:gd name="connsiteY1-4" fmla="*/ 0 h 703723"/>
              <a:gd name="connsiteX2-5" fmla="*/ 1090771 w 1161143"/>
              <a:gd name="connsiteY2-6" fmla="*/ 0 h 703723"/>
              <a:gd name="connsiteX3-7" fmla="*/ 1161143 w 1161143"/>
              <a:gd name="connsiteY3-8" fmla="*/ 70372 h 703723"/>
              <a:gd name="connsiteX4-9" fmla="*/ 1161143 w 1161143"/>
              <a:gd name="connsiteY4-10" fmla="*/ 633351 h 703723"/>
              <a:gd name="connsiteX5-11" fmla="*/ 1090771 w 1161143"/>
              <a:gd name="connsiteY5-12" fmla="*/ 703723 h 703723"/>
              <a:gd name="connsiteX6-13" fmla="*/ 874714 w 1161143"/>
              <a:gd name="connsiteY6-14" fmla="*/ 703723 h 703723"/>
              <a:gd name="connsiteX7-15" fmla="*/ 70372 w 1161143"/>
              <a:gd name="connsiteY7-16" fmla="*/ 703723 h 703723"/>
              <a:gd name="connsiteX8-17" fmla="*/ 0 w 1161143"/>
              <a:gd name="connsiteY8-18" fmla="*/ 703723 h 703723"/>
              <a:gd name="connsiteX9-19" fmla="*/ 0 w 1161143"/>
              <a:gd name="connsiteY9-20" fmla="*/ 633351 h 703723"/>
              <a:gd name="connsiteX10-21" fmla="*/ 0 w 1161143"/>
              <a:gd name="connsiteY10-22" fmla="*/ 70372 h 703723"/>
              <a:gd name="connsiteX11-23" fmla="*/ 0 w 1161143"/>
              <a:gd name="connsiteY11-24" fmla="*/ 0 h 703723"/>
              <a:gd name="connsiteX0-25" fmla="*/ 0 w 1161143"/>
              <a:gd name="connsiteY0-26" fmla="*/ 0 h 703723"/>
              <a:gd name="connsiteX1-27" fmla="*/ 70372 w 1161143"/>
              <a:gd name="connsiteY1-28" fmla="*/ 0 h 703723"/>
              <a:gd name="connsiteX2-29" fmla="*/ 1090771 w 1161143"/>
              <a:gd name="connsiteY2-30" fmla="*/ 0 h 703723"/>
              <a:gd name="connsiteX3-31" fmla="*/ 1161143 w 1161143"/>
              <a:gd name="connsiteY3-32" fmla="*/ 70372 h 703723"/>
              <a:gd name="connsiteX4-33" fmla="*/ 1161143 w 1161143"/>
              <a:gd name="connsiteY4-34" fmla="*/ 633351 h 703723"/>
              <a:gd name="connsiteX5-35" fmla="*/ 1090771 w 1161143"/>
              <a:gd name="connsiteY5-36" fmla="*/ 703723 h 703723"/>
              <a:gd name="connsiteX6-37" fmla="*/ 70372 w 1161143"/>
              <a:gd name="connsiteY6-38" fmla="*/ 703723 h 703723"/>
              <a:gd name="connsiteX7-39" fmla="*/ 0 w 1161143"/>
              <a:gd name="connsiteY7-40" fmla="*/ 703723 h 703723"/>
              <a:gd name="connsiteX8-41" fmla="*/ 0 w 1161143"/>
              <a:gd name="connsiteY8-42" fmla="*/ 633351 h 703723"/>
              <a:gd name="connsiteX9-43" fmla="*/ 0 w 1161143"/>
              <a:gd name="connsiteY9-44" fmla="*/ 70372 h 703723"/>
              <a:gd name="connsiteX10-45" fmla="*/ 0 w 1161143"/>
              <a:gd name="connsiteY10-46" fmla="*/ 0 h 70372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</a:cxnLst>
            <a:rect l="l" t="t" r="r" b="b"/>
            <a:pathLst>
              <a:path w="1161143" h="703723">
                <a:moveTo>
                  <a:pt x="0" y="0"/>
                </a:moveTo>
                <a:lnTo>
                  <a:pt x="70372" y="0"/>
                </a:lnTo>
                <a:lnTo>
                  <a:pt x="1090771" y="0"/>
                </a:lnTo>
                <a:cubicBezTo>
                  <a:pt x="1129636" y="0"/>
                  <a:pt x="1161143" y="31507"/>
                  <a:pt x="1161143" y="70372"/>
                </a:cubicBezTo>
                <a:lnTo>
                  <a:pt x="1161143" y="633351"/>
                </a:lnTo>
                <a:cubicBezTo>
                  <a:pt x="1161143" y="672216"/>
                  <a:pt x="1129636" y="703723"/>
                  <a:pt x="1090771" y="703723"/>
                </a:cubicBezTo>
                <a:lnTo>
                  <a:pt x="70372" y="703723"/>
                </a:lnTo>
                <a:lnTo>
                  <a:pt x="0" y="703723"/>
                </a:lnTo>
                <a:lnTo>
                  <a:pt x="0" y="633351"/>
                </a:lnTo>
                <a:lnTo>
                  <a:pt x="0" y="7037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grpSp>
        <p:nvGrpSpPr>
          <p:cNvPr id="5" name="组合 4"/>
          <p:cNvGrpSpPr/>
          <p:nvPr userDrawn="1"/>
        </p:nvGrpSpPr>
        <p:grpSpPr>
          <a:xfrm>
            <a:off x="381002" y="249019"/>
            <a:ext cx="3179378" cy="579276"/>
            <a:chOff x="663032" y="329805"/>
            <a:chExt cx="4239170" cy="772367"/>
          </a:xfrm>
        </p:grpSpPr>
        <p:sp>
          <p:nvSpPr>
            <p:cNvPr id="6" name="文本框 5"/>
            <p:cNvSpPr txBox="1"/>
            <p:nvPr/>
          </p:nvSpPr>
          <p:spPr>
            <a:xfrm>
              <a:off x="663032" y="329805"/>
              <a:ext cx="3454401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l">
                <a:defRPr/>
              </a:pPr>
              <a:r>
                <a:rPr lang="en-US" altLang="zh-CN" sz="18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 Medium" panose="00000600000000000000" pitchFamily="2" charset="0"/>
                  <a:cs typeface="Arial" panose="020B0604020202020204" pitchFamily="34" charset="0"/>
                </a:rPr>
                <a:t>Introduction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447802" y="719675"/>
              <a:ext cx="3454400" cy="3824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endPara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 userDrawn="1"/>
        </p:nvSpPr>
        <p:spPr>
          <a:xfrm>
            <a:off x="1" y="294595"/>
            <a:ext cx="381000" cy="295955"/>
          </a:xfrm>
          <a:custGeom>
            <a:avLst/>
            <a:gdLst>
              <a:gd name="connsiteX0" fmla="*/ 0 w 1161143"/>
              <a:gd name="connsiteY0" fmla="*/ 0 h 703723"/>
              <a:gd name="connsiteX1" fmla="*/ 70372 w 1161143"/>
              <a:gd name="connsiteY1" fmla="*/ 0 h 703723"/>
              <a:gd name="connsiteX2" fmla="*/ 874714 w 1161143"/>
              <a:gd name="connsiteY2" fmla="*/ 0 h 703723"/>
              <a:gd name="connsiteX3" fmla="*/ 1090771 w 1161143"/>
              <a:gd name="connsiteY3" fmla="*/ 0 h 703723"/>
              <a:gd name="connsiteX4" fmla="*/ 1161143 w 1161143"/>
              <a:gd name="connsiteY4" fmla="*/ 70372 h 703723"/>
              <a:gd name="connsiteX5" fmla="*/ 1161143 w 1161143"/>
              <a:gd name="connsiteY5" fmla="*/ 633351 h 703723"/>
              <a:gd name="connsiteX6" fmla="*/ 1090771 w 1161143"/>
              <a:gd name="connsiteY6" fmla="*/ 703723 h 703723"/>
              <a:gd name="connsiteX7" fmla="*/ 874714 w 1161143"/>
              <a:gd name="connsiteY7" fmla="*/ 703723 h 703723"/>
              <a:gd name="connsiteX8" fmla="*/ 70372 w 1161143"/>
              <a:gd name="connsiteY8" fmla="*/ 703723 h 703723"/>
              <a:gd name="connsiteX9" fmla="*/ 0 w 1161143"/>
              <a:gd name="connsiteY9" fmla="*/ 703723 h 703723"/>
              <a:gd name="connsiteX10" fmla="*/ 0 w 1161143"/>
              <a:gd name="connsiteY10" fmla="*/ 633351 h 703723"/>
              <a:gd name="connsiteX11" fmla="*/ 0 w 1161143"/>
              <a:gd name="connsiteY11" fmla="*/ 70372 h 703723"/>
              <a:gd name="connsiteX0-1" fmla="*/ 0 w 1161143"/>
              <a:gd name="connsiteY0-2" fmla="*/ 0 h 703723"/>
              <a:gd name="connsiteX1-3" fmla="*/ 70372 w 1161143"/>
              <a:gd name="connsiteY1-4" fmla="*/ 0 h 703723"/>
              <a:gd name="connsiteX2-5" fmla="*/ 1090771 w 1161143"/>
              <a:gd name="connsiteY2-6" fmla="*/ 0 h 703723"/>
              <a:gd name="connsiteX3-7" fmla="*/ 1161143 w 1161143"/>
              <a:gd name="connsiteY3-8" fmla="*/ 70372 h 703723"/>
              <a:gd name="connsiteX4-9" fmla="*/ 1161143 w 1161143"/>
              <a:gd name="connsiteY4-10" fmla="*/ 633351 h 703723"/>
              <a:gd name="connsiteX5-11" fmla="*/ 1090771 w 1161143"/>
              <a:gd name="connsiteY5-12" fmla="*/ 703723 h 703723"/>
              <a:gd name="connsiteX6-13" fmla="*/ 874714 w 1161143"/>
              <a:gd name="connsiteY6-14" fmla="*/ 703723 h 703723"/>
              <a:gd name="connsiteX7-15" fmla="*/ 70372 w 1161143"/>
              <a:gd name="connsiteY7-16" fmla="*/ 703723 h 703723"/>
              <a:gd name="connsiteX8-17" fmla="*/ 0 w 1161143"/>
              <a:gd name="connsiteY8-18" fmla="*/ 703723 h 703723"/>
              <a:gd name="connsiteX9-19" fmla="*/ 0 w 1161143"/>
              <a:gd name="connsiteY9-20" fmla="*/ 633351 h 703723"/>
              <a:gd name="connsiteX10-21" fmla="*/ 0 w 1161143"/>
              <a:gd name="connsiteY10-22" fmla="*/ 70372 h 703723"/>
              <a:gd name="connsiteX11-23" fmla="*/ 0 w 1161143"/>
              <a:gd name="connsiteY11-24" fmla="*/ 0 h 703723"/>
              <a:gd name="connsiteX0-25" fmla="*/ 0 w 1161143"/>
              <a:gd name="connsiteY0-26" fmla="*/ 0 h 703723"/>
              <a:gd name="connsiteX1-27" fmla="*/ 70372 w 1161143"/>
              <a:gd name="connsiteY1-28" fmla="*/ 0 h 703723"/>
              <a:gd name="connsiteX2-29" fmla="*/ 1090771 w 1161143"/>
              <a:gd name="connsiteY2-30" fmla="*/ 0 h 703723"/>
              <a:gd name="connsiteX3-31" fmla="*/ 1161143 w 1161143"/>
              <a:gd name="connsiteY3-32" fmla="*/ 70372 h 703723"/>
              <a:gd name="connsiteX4-33" fmla="*/ 1161143 w 1161143"/>
              <a:gd name="connsiteY4-34" fmla="*/ 633351 h 703723"/>
              <a:gd name="connsiteX5-35" fmla="*/ 1090771 w 1161143"/>
              <a:gd name="connsiteY5-36" fmla="*/ 703723 h 703723"/>
              <a:gd name="connsiteX6-37" fmla="*/ 70372 w 1161143"/>
              <a:gd name="connsiteY6-38" fmla="*/ 703723 h 703723"/>
              <a:gd name="connsiteX7-39" fmla="*/ 0 w 1161143"/>
              <a:gd name="connsiteY7-40" fmla="*/ 703723 h 703723"/>
              <a:gd name="connsiteX8-41" fmla="*/ 0 w 1161143"/>
              <a:gd name="connsiteY8-42" fmla="*/ 633351 h 703723"/>
              <a:gd name="connsiteX9-43" fmla="*/ 0 w 1161143"/>
              <a:gd name="connsiteY9-44" fmla="*/ 70372 h 703723"/>
              <a:gd name="connsiteX10-45" fmla="*/ 0 w 1161143"/>
              <a:gd name="connsiteY10-46" fmla="*/ 0 h 70372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</a:cxnLst>
            <a:rect l="l" t="t" r="r" b="b"/>
            <a:pathLst>
              <a:path w="1161143" h="703723">
                <a:moveTo>
                  <a:pt x="0" y="0"/>
                </a:moveTo>
                <a:lnTo>
                  <a:pt x="70372" y="0"/>
                </a:lnTo>
                <a:lnTo>
                  <a:pt x="1090771" y="0"/>
                </a:lnTo>
                <a:cubicBezTo>
                  <a:pt x="1129636" y="0"/>
                  <a:pt x="1161143" y="31507"/>
                  <a:pt x="1161143" y="70372"/>
                </a:cubicBezTo>
                <a:lnTo>
                  <a:pt x="1161143" y="633351"/>
                </a:lnTo>
                <a:cubicBezTo>
                  <a:pt x="1161143" y="672216"/>
                  <a:pt x="1129636" y="703723"/>
                  <a:pt x="1090771" y="703723"/>
                </a:cubicBezTo>
                <a:lnTo>
                  <a:pt x="70372" y="703723"/>
                </a:lnTo>
                <a:lnTo>
                  <a:pt x="0" y="703723"/>
                </a:lnTo>
                <a:lnTo>
                  <a:pt x="0" y="633351"/>
                </a:lnTo>
                <a:lnTo>
                  <a:pt x="0" y="7037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grpSp>
        <p:nvGrpSpPr>
          <p:cNvPr id="5" name="组合 4"/>
          <p:cNvGrpSpPr/>
          <p:nvPr userDrawn="1"/>
        </p:nvGrpSpPr>
        <p:grpSpPr>
          <a:xfrm>
            <a:off x="381002" y="249019"/>
            <a:ext cx="3179378" cy="579276"/>
            <a:chOff x="663032" y="329805"/>
            <a:chExt cx="4239170" cy="772367"/>
          </a:xfrm>
        </p:grpSpPr>
        <p:sp>
          <p:nvSpPr>
            <p:cNvPr id="6" name="文本框 5"/>
            <p:cNvSpPr txBox="1"/>
            <p:nvPr/>
          </p:nvSpPr>
          <p:spPr>
            <a:xfrm>
              <a:off x="663032" y="329805"/>
              <a:ext cx="3454401" cy="51099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l">
                <a:defRPr/>
              </a:pPr>
              <a:r>
                <a:rPr lang="en-US" altLang="zh-CN" sz="18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 Medium" panose="00000600000000000000" pitchFamily="2" charset="0"/>
                  <a:cs typeface="Arial" panose="020B0604020202020204" pitchFamily="34" charset="0"/>
                </a:rPr>
                <a:t>Service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447802" y="719675"/>
              <a:ext cx="3454400" cy="3824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endPara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 userDrawn="1"/>
        </p:nvSpPr>
        <p:spPr>
          <a:xfrm>
            <a:off x="1" y="294595"/>
            <a:ext cx="381000" cy="295955"/>
          </a:xfrm>
          <a:custGeom>
            <a:avLst/>
            <a:gdLst>
              <a:gd name="connsiteX0" fmla="*/ 0 w 1161143"/>
              <a:gd name="connsiteY0" fmla="*/ 0 h 703723"/>
              <a:gd name="connsiteX1" fmla="*/ 70372 w 1161143"/>
              <a:gd name="connsiteY1" fmla="*/ 0 h 703723"/>
              <a:gd name="connsiteX2" fmla="*/ 874714 w 1161143"/>
              <a:gd name="connsiteY2" fmla="*/ 0 h 703723"/>
              <a:gd name="connsiteX3" fmla="*/ 1090771 w 1161143"/>
              <a:gd name="connsiteY3" fmla="*/ 0 h 703723"/>
              <a:gd name="connsiteX4" fmla="*/ 1161143 w 1161143"/>
              <a:gd name="connsiteY4" fmla="*/ 70372 h 703723"/>
              <a:gd name="connsiteX5" fmla="*/ 1161143 w 1161143"/>
              <a:gd name="connsiteY5" fmla="*/ 633351 h 703723"/>
              <a:gd name="connsiteX6" fmla="*/ 1090771 w 1161143"/>
              <a:gd name="connsiteY6" fmla="*/ 703723 h 703723"/>
              <a:gd name="connsiteX7" fmla="*/ 874714 w 1161143"/>
              <a:gd name="connsiteY7" fmla="*/ 703723 h 703723"/>
              <a:gd name="connsiteX8" fmla="*/ 70372 w 1161143"/>
              <a:gd name="connsiteY8" fmla="*/ 703723 h 703723"/>
              <a:gd name="connsiteX9" fmla="*/ 0 w 1161143"/>
              <a:gd name="connsiteY9" fmla="*/ 703723 h 703723"/>
              <a:gd name="connsiteX10" fmla="*/ 0 w 1161143"/>
              <a:gd name="connsiteY10" fmla="*/ 633351 h 703723"/>
              <a:gd name="connsiteX11" fmla="*/ 0 w 1161143"/>
              <a:gd name="connsiteY11" fmla="*/ 70372 h 703723"/>
              <a:gd name="connsiteX0-1" fmla="*/ 0 w 1161143"/>
              <a:gd name="connsiteY0-2" fmla="*/ 0 h 703723"/>
              <a:gd name="connsiteX1-3" fmla="*/ 70372 w 1161143"/>
              <a:gd name="connsiteY1-4" fmla="*/ 0 h 703723"/>
              <a:gd name="connsiteX2-5" fmla="*/ 1090771 w 1161143"/>
              <a:gd name="connsiteY2-6" fmla="*/ 0 h 703723"/>
              <a:gd name="connsiteX3-7" fmla="*/ 1161143 w 1161143"/>
              <a:gd name="connsiteY3-8" fmla="*/ 70372 h 703723"/>
              <a:gd name="connsiteX4-9" fmla="*/ 1161143 w 1161143"/>
              <a:gd name="connsiteY4-10" fmla="*/ 633351 h 703723"/>
              <a:gd name="connsiteX5-11" fmla="*/ 1090771 w 1161143"/>
              <a:gd name="connsiteY5-12" fmla="*/ 703723 h 703723"/>
              <a:gd name="connsiteX6-13" fmla="*/ 874714 w 1161143"/>
              <a:gd name="connsiteY6-14" fmla="*/ 703723 h 703723"/>
              <a:gd name="connsiteX7-15" fmla="*/ 70372 w 1161143"/>
              <a:gd name="connsiteY7-16" fmla="*/ 703723 h 703723"/>
              <a:gd name="connsiteX8-17" fmla="*/ 0 w 1161143"/>
              <a:gd name="connsiteY8-18" fmla="*/ 703723 h 703723"/>
              <a:gd name="connsiteX9-19" fmla="*/ 0 w 1161143"/>
              <a:gd name="connsiteY9-20" fmla="*/ 633351 h 703723"/>
              <a:gd name="connsiteX10-21" fmla="*/ 0 w 1161143"/>
              <a:gd name="connsiteY10-22" fmla="*/ 70372 h 703723"/>
              <a:gd name="connsiteX11-23" fmla="*/ 0 w 1161143"/>
              <a:gd name="connsiteY11-24" fmla="*/ 0 h 703723"/>
              <a:gd name="connsiteX0-25" fmla="*/ 0 w 1161143"/>
              <a:gd name="connsiteY0-26" fmla="*/ 0 h 703723"/>
              <a:gd name="connsiteX1-27" fmla="*/ 70372 w 1161143"/>
              <a:gd name="connsiteY1-28" fmla="*/ 0 h 703723"/>
              <a:gd name="connsiteX2-29" fmla="*/ 1090771 w 1161143"/>
              <a:gd name="connsiteY2-30" fmla="*/ 0 h 703723"/>
              <a:gd name="connsiteX3-31" fmla="*/ 1161143 w 1161143"/>
              <a:gd name="connsiteY3-32" fmla="*/ 70372 h 703723"/>
              <a:gd name="connsiteX4-33" fmla="*/ 1161143 w 1161143"/>
              <a:gd name="connsiteY4-34" fmla="*/ 633351 h 703723"/>
              <a:gd name="connsiteX5-35" fmla="*/ 1090771 w 1161143"/>
              <a:gd name="connsiteY5-36" fmla="*/ 703723 h 703723"/>
              <a:gd name="connsiteX6-37" fmla="*/ 70372 w 1161143"/>
              <a:gd name="connsiteY6-38" fmla="*/ 703723 h 703723"/>
              <a:gd name="connsiteX7-39" fmla="*/ 0 w 1161143"/>
              <a:gd name="connsiteY7-40" fmla="*/ 703723 h 703723"/>
              <a:gd name="connsiteX8-41" fmla="*/ 0 w 1161143"/>
              <a:gd name="connsiteY8-42" fmla="*/ 633351 h 703723"/>
              <a:gd name="connsiteX9-43" fmla="*/ 0 w 1161143"/>
              <a:gd name="connsiteY9-44" fmla="*/ 70372 h 703723"/>
              <a:gd name="connsiteX10-45" fmla="*/ 0 w 1161143"/>
              <a:gd name="connsiteY10-46" fmla="*/ 0 h 70372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</a:cxnLst>
            <a:rect l="l" t="t" r="r" b="b"/>
            <a:pathLst>
              <a:path w="1161143" h="703723">
                <a:moveTo>
                  <a:pt x="0" y="0"/>
                </a:moveTo>
                <a:lnTo>
                  <a:pt x="70372" y="0"/>
                </a:lnTo>
                <a:lnTo>
                  <a:pt x="1090771" y="0"/>
                </a:lnTo>
                <a:cubicBezTo>
                  <a:pt x="1129636" y="0"/>
                  <a:pt x="1161143" y="31507"/>
                  <a:pt x="1161143" y="70372"/>
                </a:cubicBezTo>
                <a:lnTo>
                  <a:pt x="1161143" y="633351"/>
                </a:lnTo>
                <a:cubicBezTo>
                  <a:pt x="1161143" y="672216"/>
                  <a:pt x="1129636" y="703723"/>
                  <a:pt x="1090771" y="703723"/>
                </a:cubicBezTo>
                <a:lnTo>
                  <a:pt x="70372" y="703723"/>
                </a:lnTo>
                <a:lnTo>
                  <a:pt x="0" y="703723"/>
                </a:lnTo>
                <a:lnTo>
                  <a:pt x="0" y="633351"/>
                </a:lnTo>
                <a:lnTo>
                  <a:pt x="0" y="7037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grpSp>
        <p:nvGrpSpPr>
          <p:cNvPr id="5" name="组合 4"/>
          <p:cNvGrpSpPr/>
          <p:nvPr userDrawn="1"/>
        </p:nvGrpSpPr>
        <p:grpSpPr>
          <a:xfrm>
            <a:off x="381002" y="249019"/>
            <a:ext cx="3179378" cy="579276"/>
            <a:chOff x="663032" y="329805"/>
            <a:chExt cx="4239170" cy="772367"/>
          </a:xfrm>
        </p:grpSpPr>
        <p:sp>
          <p:nvSpPr>
            <p:cNvPr id="6" name="文本框 5"/>
            <p:cNvSpPr txBox="1"/>
            <p:nvPr/>
          </p:nvSpPr>
          <p:spPr>
            <a:xfrm>
              <a:off x="663032" y="329805"/>
              <a:ext cx="3454401" cy="51099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l">
                <a:defRPr/>
              </a:pPr>
              <a:r>
                <a:rPr lang="en-US" altLang="zh-CN" sz="18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 Medium" panose="00000600000000000000" pitchFamily="2" charset="0"/>
                  <a:cs typeface="Arial" panose="020B0604020202020204" pitchFamily="34" charset="0"/>
                </a:rPr>
                <a:t>Honor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447802" y="719675"/>
              <a:ext cx="3454400" cy="3824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endPara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 userDrawn="1"/>
        </p:nvSpPr>
        <p:spPr>
          <a:xfrm>
            <a:off x="1" y="294595"/>
            <a:ext cx="381000" cy="295955"/>
          </a:xfrm>
          <a:custGeom>
            <a:avLst/>
            <a:gdLst>
              <a:gd name="connsiteX0" fmla="*/ 0 w 1161143"/>
              <a:gd name="connsiteY0" fmla="*/ 0 h 703723"/>
              <a:gd name="connsiteX1" fmla="*/ 70372 w 1161143"/>
              <a:gd name="connsiteY1" fmla="*/ 0 h 703723"/>
              <a:gd name="connsiteX2" fmla="*/ 874714 w 1161143"/>
              <a:gd name="connsiteY2" fmla="*/ 0 h 703723"/>
              <a:gd name="connsiteX3" fmla="*/ 1090771 w 1161143"/>
              <a:gd name="connsiteY3" fmla="*/ 0 h 703723"/>
              <a:gd name="connsiteX4" fmla="*/ 1161143 w 1161143"/>
              <a:gd name="connsiteY4" fmla="*/ 70372 h 703723"/>
              <a:gd name="connsiteX5" fmla="*/ 1161143 w 1161143"/>
              <a:gd name="connsiteY5" fmla="*/ 633351 h 703723"/>
              <a:gd name="connsiteX6" fmla="*/ 1090771 w 1161143"/>
              <a:gd name="connsiteY6" fmla="*/ 703723 h 703723"/>
              <a:gd name="connsiteX7" fmla="*/ 874714 w 1161143"/>
              <a:gd name="connsiteY7" fmla="*/ 703723 h 703723"/>
              <a:gd name="connsiteX8" fmla="*/ 70372 w 1161143"/>
              <a:gd name="connsiteY8" fmla="*/ 703723 h 703723"/>
              <a:gd name="connsiteX9" fmla="*/ 0 w 1161143"/>
              <a:gd name="connsiteY9" fmla="*/ 703723 h 703723"/>
              <a:gd name="connsiteX10" fmla="*/ 0 w 1161143"/>
              <a:gd name="connsiteY10" fmla="*/ 633351 h 703723"/>
              <a:gd name="connsiteX11" fmla="*/ 0 w 1161143"/>
              <a:gd name="connsiteY11" fmla="*/ 70372 h 703723"/>
              <a:gd name="connsiteX0-1" fmla="*/ 0 w 1161143"/>
              <a:gd name="connsiteY0-2" fmla="*/ 0 h 703723"/>
              <a:gd name="connsiteX1-3" fmla="*/ 70372 w 1161143"/>
              <a:gd name="connsiteY1-4" fmla="*/ 0 h 703723"/>
              <a:gd name="connsiteX2-5" fmla="*/ 1090771 w 1161143"/>
              <a:gd name="connsiteY2-6" fmla="*/ 0 h 703723"/>
              <a:gd name="connsiteX3-7" fmla="*/ 1161143 w 1161143"/>
              <a:gd name="connsiteY3-8" fmla="*/ 70372 h 703723"/>
              <a:gd name="connsiteX4-9" fmla="*/ 1161143 w 1161143"/>
              <a:gd name="connsiteY4-10" fmla="*/ 633351 h 703723"/>
              <a:gd name="connsiteX5-11" fmla="*/ 1090771 w 1161143"/>
              <a:gd name="connsiteY5-12" fmla="*/ 703723 h 703723"/>
              <a:gd name="connsiteX6-13" fmla="*/ 874714 w 1161143"/>
              <a:gd name="connsiteY6-14" fmla="*/ 703723 h 703723"/>
              <a:gd name="connsiteX7-15" fmla="*/ 70372 w 1161143"/>
              <a:gd name="connsiteY7-16" fmla="*/ 703723 h 703723"/>
              <a:gd name="connsiteX8-17" fmla="*/ 0 w 1161143"/>
              <a:gd name="connsiteY8-18" fmla="*/ 703723 h 703723"/>
              <a:gd name="connsiteX9-19" fmla="*/ 0 w 1161143"/>
              <a:gd name="connsiteY9-20" fmla="*/ 633351 h 703723"/>
              <a:gd name="connsiteX10-21" fmla="*/ 0 w 1161143"/>
              <a:gd name="connsiteY10-22" fmla="*/ 70372 h 703723"/>
              <a:gd name="connsiteX11-23" fmla="*/ 0 w 1161143"/>
              <a:gd name="connsiteY11-24" fmla="*/ 0 h 703723"/>
              <a:gd name="connsiteX0-25" fmla="*/ 0 w 1161143"/>
              <a:gd name="connsiteY0-26" fmla="*/ 0 h 703723"/>
              <a:gd name="connsiteX1-27" fmla="*/ 70372 w 1161143"/>
              <a:gd name="connsiteY1-28" fmla="*/ 0 h 703723"/>
              <a:gd name="connsiteX2-29" fmla="*/ 1090771 w 1161143"/>
              <a:gd name="connsiteY2-30" fmla="*/ 0 h 703723"/>
              <a:gd name="connsiteX3-31" fmla="*/ 1161143 w 1161143"/>
              <a:gd name="connsiteY3-32" fmla="*/ 70372 h 703723"/>
              <a:gd name="connsiteX4-33" fmla="*/ 1161143 w 1161143"/>
              <a:gd name="connsiteY4-34" fmla="*/ 633351 h 703723"/>
              <a:gd name="connsiteX5-35" fmla="*/ 1090771 w 1161143"/>
              <a:gd name="connsiteY5-36" fmla="*/ 703723 h 703723"/>
              <a:gd name="connsiteX6-37" fmla="*/ 70372 w 1161143"/>
              <a:gd name="connsiteY6-38" fmla="*/ 703723 h 703723"/>
              <a:gd name="connsiteX7-39" fmla="*/ 0 w 1161143"/>
              <a:gd name="connsiteY7-40" fmla="*/ 703723 h 703723"/>
              <a:gd name="connsiteX8-41" fmla="*/ 0 w 1161143"/>
              <a:gd name="connsiteY8-42" fmla="*/ 633351 h 703723"/>
              <a:gd name="connsiteX9-43" fmla="*/ 0 w 1161143"/>
              <a:gd name="connsiteY9-44" fmla="*/ 70372 h 703723"/>
              <a:gd name="connsiteX10-45" fmla="*/ 0 w 1161143"/>
              <a:gd name="connsiteY10-46" fmla="*/ 0 h 70372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</a:cxnLst>
            <a:rect l="l" t="t" r="r" b="b"/>
            <a:pathLst>
              <a:path w="1161143" h="703723">
                <a:moveTo>
                  <a:pt x="0" y="0"/>
                </a:moveTo>
                <a:lnTo>
                  <a:pt x="70372" y="0"/>
                </a:lnTo>
                <a:lnTo>
                  <a:pt x="1090771" y="0"/>
                </a:lnTo>
                <a:cubicBezTo>
                  <a:pt x="1129636" y="0"/>
                  <a:pt x="1161143" y="31507"/>
                  <a:pt x="1161143" y="70372"/>
                </a:cubicBezTo>
                <a:lnTo>
                  <a:pt x="1161143" y="633351"/>
                </a:lnTo>
                <a:cubicBezTo>
                  <a:pt x="1161143" y="672216"/>
                  <a:pt x="1129636" y="703723"/>
                  <a:pt x="1090771" y="703723"/>
                </a:cubicBezTo>
                <a:lnTo>
                  <a:pt x="70372" y="703723"/>
                </a:lnTo>
                <a:lnTo>
                  <a:pt x="0" y="703723"/>
                </a:lnTo>
                <a:lnTo>
                  <a:pt x="0" y="633351"/>
                </a:lnTo>
                <a:lnTo>
                  <a:pt x="0" y="7037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grpSp>
        <p:nvGrpSpPr>
          <p:cNvPr id="5" name="组合 4"/>
          <p:cNvGrpSpPr/>
          <p:nvPr userDrawn="1"/>
        </p:nvGrpSpPr>
        <p:grpSpPr>
          <a:xfrm>
            <a:off x="381002" y="249019"/>
            <a:ext cx="3179378" cy="579276"/>
            <a:chOff x="663032" y="329805"/>
            <a:chExt cx="4239170" cy="772367"/>
          </a:xfrm>
        </p:grpSpPr>
        <p:sp>
          <p:nvSpPr>
            <p:cNvPr id="6" name="文本框 5"/>
            <p:cNvSpPr txBox="1"/>
            <p:nvPr/>
          </p:nvSpPr>
          <p:spPr>
            <a:xfrm>
              <a:off x="663032" y="329805"/>
              <a:ext cx="3454401" cy="51099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l">
                <a:defRPr/>
              </a:pPr>
              <a:r>
                <a:rPr lang="en-US" altLang="zh-CN" sz="18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 Medium" panose="00000600000000000000" pitchFamily="2" charset="0"/>
                  <a:cs typeface="Arial" panose="020B0604020202020204" pitchFamily="34" charset="0"/>
                </a:rPr>
                <a:t>Cooperation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447802" y="719675"/>
              <a:ext cx="3454400" cy="3824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endPara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 userDrawn="1"/>
        </p:nvSpPr>
        <p:spPr>
          <a:xfrm>
            <a:off x="1" y="294595"/>
            <a:ext cx="381000" cy="295955"/>
          </a:xfrm>
          <a:custGeom>
            <a:avLst/>
            <a:gdLst>
              <a:gd name="connsiteX0" fmla="*/ 0 w 1161143"/>
              <a:gd name="connsiteY0" fmla="*/ 0 h 703723"/>
              <a:gd name="connsiteX1" fmla="*/ 70372 w 1161143"/>
              <a:gd name="connsiteY1" fmla="*/ 0 h 703723"/>
              <a:gd name="connsiteX2" fmla="*/ 874714 w 1161143"/>
              <a:gd name="connsiteY2" fmla="*/ 0 h 703723"/>
              <a:gd name="connsiteX3" fmla="*/ 1090771 w 1161143"/>
              <a:gd name="connsiteY3" fmla="*/ 0 h 703723"/>
              <a:gd name="connsiteX4" fmla="*/ 1161143 w 1161143"/>
              <a:gd name="connsiteY4" fmla="*/ 70372 h 703723"/>
              <a:gd name="connsiteX5" fmla="*/ 1161143 w 1161143"/>
              <a:gd name="connsiteY5" fmla="*/ 633351 h 703723"/>
              <a:gd name="connsiteX6" fmla="*/ 1090771 w 1161143"/>
              <a:gd name="connsiteY6" fmla="*/ 703723 h 703723"/>
              <a:gd name="connsiteX7" fmla="*/ 874714 w 1161143"/>
              <a:gd name="connsiteY7" fmla="*/ 703723 h 703723"/>
              <a:gd name="connsiteX8" fmla="*/ 70372 w 1161143"/>
              <a:gd name="connsiteY8" fmla="*/ 703723 h 703723"/>
              <a:gd name="connsiteX9" fmla="*/ 0 w 1161143"/>
              <a:gd name="connsiteY9" fmla="*/ 703723 h 703723"/>
              <a:gd name="connsiteX10" fmla="*/ 0 w 1161143"/>
              <a:gd name="connsiteY10" fmla="*/ 633351 h 703723"/>
              <a:gd name="connsiteX11" fmla="*/ 0 w 1161143"/>
              <a:gd name="connsiteY11" fmla="*/ 70372 h 703723"/>
              <a:gd name="connsiteX0-1" fmla="*/ 0 w 1161143"/>
              <a:gd name="connsiteY0-2" fmla="*/ 0 h 703723"/>
              <a:gd name="connsiteX1-3" fmla="*/ 70372 w 1161143"/>
              <a:gd name="connsiteY1-4" fmla="*/ 0 h 703723"/>
              <a:gd name="connsiteX2-5" fmla="*/ 1090771 w 1161143"/>
              <a:gd name="connsiteY2-6" fmla="*/ 0 h 703723"/>
              <a:gd name="connsiteX3-7" fmla="*/ 1161143 w 1161143"/>
              <a:gd name="connsiteY3-8" fmla="*/ 70372 h 703723"/>
              <a:gd name="connsiteX4-9" fmla="*/ 1161143 w 1161143"/>
              <a:gd name="connsiteY4-10" fmla="*/ 633351 h 703723"/>
              <a:gd name="connsiteX5-11" fmla="*/ 1090771 w 1161143"/>
              <a:gd name="connsiteY5-12" fmla="*/ 703723 h 703723"/>
              <a:gd name="connsiteX6-13" fmla="*/ 874714 w 1161143"/>
              <a:gd name="connsiteY6-14" fmla="*/ 703723 h 703723"/>
              <a:gd name="connsiteX7-15" fmla="*/ 70372 w 1161143"/>
              <a:gd name="connsiteY7-16" fmla="*/ 703723 h 703723"/>
              <a:gd name="connsiteX8-17" fmla="*/ 0 w 1161143"/>
              <a:gd name="connsiteY8-18" fmla="*/ 703723 h 703723"/>
              <a:gd name="connsiteX9-19" fmla="*/ 0 w 1161143"/>
              <a:gd name="connsiteY9-20" fmla="*/ 633351 h 703723"/>
              <a:gd name="connsiteX10-21" fmla="*/ 0 w 1161143"/>
              <a:gd name="connsiteY10-22" fmla="*/ 70372 h 703723"/>
              <a:gd name="connsiteX11-23" fmla="*/ 0 w 1161143"/>
              <a:gd name="connsiteY11-24" fmla="*/ 0 h 703723"/>
              <a:gd name="connsiteX0-25" fmla="*/ 0 w 1161143"/>
              <a:gd name="connsiteY0-26" fmla="*/ 0 h 703723"/>
              <a:gd name="connsiteX1-27" fmla="*/ 70372 w 1161143"/>
              <a:gd name="connsiteY1-28" fmla="*/ 0 h 703723"/>
              <a:gd name="connsiteX2-29" fmla="*/ 1090771 w 1161143"/>
              <a:gd name="connsiteY2-30" fmla="*/ 0 h 703723"/>
              <a:gd name="connsiteX3-31" fmla="*/ 1161143 w 1161143"/>
              <a:gd name="connsiteY3-32" fmla="*/ 70372 h 703723"/>
              <a:gd name="connsiteX4-33" fmla="*/ 1161143 w 1161143"/>
              <a:gd name="connsiteY4-34" fmla="*/ 633351 h 703723"/>
              <a:gd name="connsiteX5-35" fmla="*/ 1090771 w 1161143"/>
              <a:gd name="connsiteY5-36" fmla="*/ 703723 h 703723"/>
              <a:gd name="connsiteX6-37" fmla="*/ 70372 w 1161143"/>
              <a:gd name="connsiteY6-38" fmla="*/ 703723 h 703723"/>
              <a:gd name="connsiteX7-39" fmla="*/ 0 w 1161143"/>
              <a:gd name="connsiteY7-40" fmla="*/ 703723 h 703723"/>
              <a:gd name="connsiteX8-41" fmla="*/ 0 w 1161143"/>
              <a:gd name="connsiteY8-42" fmla="*/ 633351 h 703723"/>
              <a:gd name="connsiteX9-43" fmla="*/ 0 w 1161143"/>
              <a:gd name="connsiteY9-44" fmla="*/ 70372 h 703723"/>
              <a:gd name="connsiteX10-45" fmla="*/ 0 w 1161143"/>
              <a:gd name="connsiteY10-46" fmla="*/ 0 h 70372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</a:cxnLst>
            <a:rect l="l" t="t" r="r" b="b"/>
            <a:pathLst>
              <a:path w="1161143" h="703723">
                <a:moveTo>
                  <a:pt x="0" y="0"/>
                </a:moveTo>
                <a:lnTo>
                  <a:pt x="70372" y="0"/>
                </a:lnTo>
                <a:lnTo>
                  <a:pt x="1090771" y="0"/>
                </a:lnTo>
                <a:cubicBezTo>
                  <a:pt x="1129636" y="0"/>
                  <a:pt x="1161143" y="31507"/>
                  <a:pt x="1161143" y="70372"/>
                </a:cubicBezTo>
                <a:lnTo>
                  <a:pt x="1161143" y="633351"/>
                </a:lnTo>
                <a:cubicBezTo>
                  <a:pt x="1161143" y="672216"/>
                  <a:pt x="1129636" y="703723"/>
                  <a:pt x="1090771" y="703723"/>
                </a:cubicBezTo>
                <a:lnTo>
                  <a:pt x="70372" y="703723"/>
                </a:lnTo>
                <a:lnTo>
                  <a:pt x="0" y="703723"/>
                </a:lnTo>
                <a:lnTo>
                  <a:pt x="0" y="633351"/>
                </a:lnTo>
                <a:lnTo>
                  <a:pt x="0" y="7037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grpSp>
        <p:nvGrpSpPr>
          <p:cNvPr id="5" name="组合 4"/>
          <p:cNvGrpSpPr/>
          <p:nvPr userDrawn="1"/>
        </p:nvGrpSpPr>
        <p:grpSpPr>
          <a:xfrm>
            <a:off x="381002" y="249019"/>
            <a:ext cx="3179378" cy="579276"/>
            <a:chOff x="663032" y="329805"/>
            <a:chExt cx="4239170" cy="772367"/>
          </a:xfrm>
        </p:grpSpPr>
        <p:sp>
          <p:nvSpPr>
            <p:cNvPr id="6" name="文本框 5"/>
            <p:cNvSpPr txBox="1"/>
            <p:nvPr/>
          </p:nvSpPr>
          <p:spPr>
            <a:xfrm>
              <a:off x="663032" y="329805"/>
              <a:ext cx="3454401" cy="51099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l">
                <a:defRPr/>
              </a:pPr>
              <a:r>
                <a:rPr lang="en-US" altLang="zh-CN" sz="18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 Medium" panose="00000600000000000000" pitchFamily="2" charset="0"/>
                  <a:cs typeface="Arial" panose="020B0604020202020204" pitchFamily="34" charset="0"/>
                </a:rPr>
                <a:t>Plan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447802" y="719675"/>
              <a:ext cx="3454400" cy="3824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endPara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B1B6A-AEF1-4ACD-BD61-958570690F55}" type="datetimeFigureOut">
              <a:rPr lang="zh-CN" altLang="en-US" smtClean="0"/>
              <a:t>2024/11/25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CB991-6BD3-42F2-8A94-1903E94254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6000">
              <a:srgbClr val="FF0000"/>
            </a:gs>
            <a:gs pos="58000">
              <a:srgbClr val="001C2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34440" y="3193899"/>
            <a:ext cx="5705962" cy="1231106"/>
          </a:xfrm>
          <a:prstGeom prst="rect">
            <a:avLst/>
          </a:prstGeom>
          <a:noFill/>
          <a:ln w="38100">
            <a:solidFill>
              <a:srgbClr val="187DD8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b="1" i="1" dirty="0">
                <a:solidFill>
                  <a:schemeClr val="bg1"/>
                </a:solidFill>
                <a:latin typeface="Bookman Old Style" pitchFamily="18" charset="0"/>
              </a:rPr>
              <a:t>База</a:t>
            </a:r>
            <a:r>
              <a:rPr lang="ru-RU" sz="1400" i="1" dirty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sz="1400" b="1" i="1" dirty="0">
                <a:solidFill>
                  <a:schemeClr val="bg1"/>
                </a:solidFill>
                <a:latin typeface="Bookman Old Style" pitchFamily="18" charset="0"/>
              </a:rPr>
              <a:t>данных (БД) — это набор данных, который как-то структурирован. Например, можно взять сто картинок с котами и отсортировать их по цвету или по позе.</a:t>
            </a:r>
          </a:p>
          <a:p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4DE9118-D8B8-41AA-A054-775402858449}"/>
              </a:ext>
            </a:extLst>
          </p:cNvPr>
          <p:cNvSpPr txBox="1"/>
          <p:nvPr/>
        </p:nvSpPr>
        <p:spPr>
          <a:xfrm>
            <a:off x="1676400" y="594960"/>
            <a:ext cx="7315199" cy="1015663"/>
          </a:xfrm>
          <a:prstGeom prst="rect">
            <a:avLst/>
          </a:prstGeom>
          <a:gradFill>
            <a:gsLst>
              <a:gs pos="0">
                <a:srgbClr val="00B0F0"/>
              </a:gs>
              <a:gs pos="58000">
                <a:schemeClr val="accent5">
                  <a:lumMod val="50000"/>
                </a:schemeClr>
              </a:gs>
              <a:gs pos="100000">
                <a:srgbClr val="001C2A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Bookman Old Style" pitchFamily="18" charset="0"/>
              </a:rPr>
              <a:t>Что такое база данных?</a:t>
            </a:r>
            <a:endParaRPr lang="ru-RU" sz="2800" i="1" dirty="0">
              <a:solidFill>
                <a:schemeClr val="bg1"/>
              </a:solidFill>
              <a:latin typeface="Bookman Old Style" pitchFamily="18" charset="0"/>
            </a:endParaRPr>
          </a:p>
          <a:p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39C659A-5E64-4036-B342-78AC4CF46B46}"/>
              </a:ext>
            </a:extLst>
          </p:cNvPr>
          <p:cNvSpPr/>
          <p:nvPr/>
        </p:nvSpPr>
        <p:spPr>
          <a:xfrm>
            <a:off x="0" y="2571750"/>
            <a:ext cx="4339054" cy="233892"/>
          </a:xfrm>
          <a:prstGeom prst="rect">
            <a:avLst/>
          </a:prstGeom>
          <a:solidFill>
            <a:srgbClr val="FF0000">
              <a:alpha val="5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D51F7B7-4516-4038-A87E-FA9ADB11571A}"/>
              </a:ext>
            </a:extLst>
          </p:cNvPr>
          <p:cNvSpPr/>
          <p:nvPr/>
        </p:nvSpPr>
        <p:spPr>
          <a:xfrm>
            <a:off x="410328" y="0"/>
            <a:ext cx="1005806" cy="5143500"/>
          </a:xfrm>
          <a:prstGeom prst="rect">
            <a:avLst/>
          </a:prstGeom>
          <a:solidFill>
            <a:srgbClr val="0070C0">
              <a:alpha val="5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2C2E5579-CC72-412F-B09F-66AA4CF76C15}"/>
              </a:ext>
            </a:extLst>
          </p:cNvPr>
          <p:cNvSpPr/>
          <p:nvPr/>
        </p:nvSpPr>
        <p:spPr>
          <a:xfrm>
            <a:off x="5855670" y="1660762"/>
            <a:ext cx="184731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endParaRPr lang="ru-RU" sz="2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Senture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0929" y="2805643"/>
            <a:ext cx="2264051" cy="1823508"/>
          </a:xfrm>
          <a:prstGeom prst="rect">
            <a:avLst/>
          </a:prstGeom>
          <a:ln w="19050" cmpd="dbl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75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6000">
              <a:srgbClr val="FF0000"/>
            </a:gs>
            <a:gs pos="54000">
              <a:srgbClr val="001C2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69AC28B-C1BA-4AF6-8574-579575281A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967" y="2805642"/>
            <a:ext cx="2148414" cy="20229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127000">
              <a:srgbClr val="187DD8"/>
            </a:glow>
            <a:reflection blurRad="12700" stA="38000" endPos="28000" dist="5000" dir="5400000" sy="-100000" algn="bl" rotWithShape="0"/>
          </a:effec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4DE9118-D8B8-41AA-A054-775402858449}"/>
              </a:ext>
            </a:extLst>
          </p:cNvPr>
          <p:cNvSpPr txBox="1"/>
          <p:nvPr/>
        </p:nvSpPr>
        <p:spPr>
          <a:xfrm>
            <a:off x="1583863" y="311808"/>
            <a:ext cx="7315199" cy="584775"/>
          </a:xfrm>
          <a:prstGeom prst="rect">
            <a:avLst/>
          </a:prstGeom>
          <a:gradFill>
            <a:gsLst>
              <a:gs pos="0">
                <a:srgbClr val="00B0F0"/>
              </a:gs>
              <a:gs pos="58000">
                <a:schemeClr val="accent5">
                  <a:lumMod val="50000"/>
                </a:schemeClr>
              </a:gs>
              <a:gs pos="100000">
                <a:srgbClr val="001C2A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M</a:t>
            </a:r>
            <a:r>
              <a:rPr lang="ru-RU" sz="3200" b="1" i="1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icrosoft</a:t>
            </a:r>
            <a:r>
              <a:rPr lang="ru-RU" sz="3200" b="1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 Access — это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39C659A-5E64-4036-B342-78AC4CF46B46}"/>
              </a:ext>
            </a:extLst>
          </p:cNvPr>
          <p:cNvSpPr/>
          <p:nvPr/>
        </p:nvSpPr>
        <p:spPr>
          <a:xfrm>
            <a:off x="0" y="2571750"/>
            <a:ext cx="4339054" cy="233892"/>
          </a:xfrm>
          <a:prstGeom prst="rect">
            <a:avLst/>
          </a:prstGeom>
          <a:solidFill>
            <a:srgbClr val="FF0000">
              <a:alpha val="5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D51F7B7-4516-4038-A87E-FA9ADB11571A}"/>
              </a:ext>
            </a:extLst>
          </p:cNvPr>
          <p:cNvSpPr/>
          <p:nvPr/>
        </p:nvSpPr>
        <p:spPr>
          <a:xfrm>
            <a:off x="410328" y="0"/>
            <a:ext cx="1005806" cy="5143500"/>
          </a:xfrm>
          <a:prstGeom prst="rect">
            <a:avLst/>
          </a:prstGeom>
          <a:solidFill>
            <a:srgbClr val="0070C0">
              <a:alpha val="5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2C2E5579-CC72-412F-B09F-66AA4CF76C15}"/>
              </a:ext>
            </a:extLst>
          </p:cNvPr>
          <p:cNvSpPr/>
          <p:nvPr/>
        </p:nvSpPr>
        <p:spPr>
          <a:xfrm>
            <a:off x="5855670" y="1660762"/>
            <a:ext cx="184731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endParaRPr lang="ru-RU" sz="2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Senture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1440F3-BAB7-4999-A003-B5BEFB265AE0}"/>
              </a:ext>
            </a:extLst>
          </p:cNvPr>
          <p:cNvSpPr txBox="1"/>
          <p:nvPr/>
        </p:nvSpPr>
        <p:spPr>
          <a:xfrm>
            <a:off x="121030" y="1682246"/>
            <a:ext cx="6334602" cy="2677656"/>
          </a:xfrm>
          <a:prstGeom prst="rect">
            <a:avLst/>
          </a:prstGeom>
          <a:noFill/>
          <a:ln w="38100">
            <a:solidFill>
              <a:srgbClr val="187DD8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ru-RU" sz="1400" b="1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инструмент для работы с базами данных и организации большого количества информации.</a:t>
            </a:r>
          </a:p>
          <a:p>
            <a:pPr algn="l"/>
            <a:r>
              <a:rPr lang="ru-RU" sz="1400" b="1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В стартовом окне программы есть возможность создать абсолютно новую базу данных с помощью команды «Пустая база данных». Также можно воспользоваться готовым шаблоном, подходящим под задачи.</a:t>
            </a:r>
          </a:p>
          <a:p>
            <a:pPr algn="l"/>
            <a:r>
              <a:rPr lang="ru-RU" sz="1400" b="1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Для создания базы данных с нуля в программе Microsoft Access можно использовать команду «Пустая база данных». После применения этой команды откроется новое диалоговое окно, где необходимо ввести название базы данных и расположение файла базы данных на рабочем компьютере.</a:t>
            </a:r>
          </a:p>
        </p:txBody>
      </p:sp>
    </p:spTree>
    <p:extLst>
      <p:ext uri="{BB962C8B-B14F-4D97-AF65-F5344CB8AC3E}">
        <p14:creationId xmlns:p14="http://schemas.microsoft.com/office/powerpoint/2010/main" val="1876737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000">
              <a:srgbClr val="C00000"/>
            </a:gs>
            <a:gs pos="60000">
              <a:srgbClr val="001C2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140A5F4C-66B4-4EB7-9DE3-B14F56E5B420}"/>
              </a:ext>
            </a:extLst>
          </p:cNvPr>
          <p:cNvSpPr/>
          <p:nvPr/>
        </p:nvSpPr>
        <p:spPr>
          <a:xfrm>
            <a:off x="252037" y="4008618"/>
            <a:ext cx="4371711" cy="23953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91" y="2938498"/>
            <a:ext cx="3331359" cy="20099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D733E28C-6F47-4CE8-8785-012641AB04BF}"/>
              </a:ext>
            </a:extLst>
          </p:cNvPr>
          <p:cNvSpPr txBox="1"/>
          <p:nvPr/>
        </p:nvSpPr>
        <p:spPr>
          <a:xfrm>
            <a:off x="1371600" y="172665"/>
            <a:ext cx="7772400" cy="584775"/>
          </a:xfrm>
          <a:prstGeom prst="rect">
            <a:avLst/>
          </a:prstGeom>
          <a:gradFill>
            <a:gsLst>
              <a:gs pos="39000">
                <a:srgbClr val="0070C0"/>
              </a:gs>
              <a:gs pos="58000">
                <a:srgbClr val="001C2A"/>
              </a:gs>
            </a:gsLst>
            <a:lin ang="5400000" scaled="1"/>
          </a:gra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schemeClr val="bg1"/>
                </a:solidFill>
                <a:latin typeface="Bookman Old Style" panose="02050604050505020204" pitchFamily="18" charset="0"/>
              </a:rPr>
              <a:t>База данных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B607AC78-3304-4D46-8916-997C0F44B92B}"/>
              </a:ext>
            </a:extLst>
          </p:cNvPr>
          <p:cNvSpPr/>
          <p:nvPr/>
        </p:nvSpPr>
        <p:spPr>
          <a:xfrm>
            <a:off x="252037" y="0"/>
            <a:ext cx="1418472" cy="5143500"/>
          </a:xfrm>
          <a:prstGeom prst="rect">
            <a:avLst/>
          </a:prstGeom>
          <a:solidFill>
            <a:srgbClr val="0070C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85801" y="1047750"/>
            <a:ext cx="3606832" cy="1600438"/>
          </a:xfrm>
          <a:prstGeom prst="rect">
            <a:avLst/>
          </a:prstGeom>
          <a:noFill/>
          <a:ln w="38100">
            <a:solidFill>
              <a:srgbClr val="187DD8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b="1" i="1" dirty="0">
                <a:solidFill>
                  <a:schemeClr val="bg1"/>
                </a:solidFill>
                <a:latin typeface="Bookman Old Style" pitchFamily="18" charset="0"/>
              </a:rPr>
              <a:t>Обычно данные в БД записывают в виде таблицы — строк и столбцов. В такой архитектуре каждая строка — это новый элемент, у которого есть некоторые свойства — столбцы.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24400" y="819150"/>
            <a:ext cx="4089840" cy="3970318"/>
          </a:xfrm>
          <a:prstGeom prst="rect">
            <a:avLst/>
          </a:prstGeom>
          <a:ln w="38100">
            <a:solidFill>
              <a:srgbClr val="187DD8"/>
            </a:solidFill>
          </a:ln>
        </p:spPr>
        <p:txBody>
          <a:bodyPr wrap="square">
            <a:spAutoFit/>
          </a:bodyPr>
          <a:lstStyle/>
          <a:p>
            <a:pPr fontAlgn="base"/>
            <a:r>
              <a:rPr lang="ru-RU" sz="1400" i="1" dirty="0">
                <a:solidFill>
                  <a:schemeClr val="bg1"/>
                </a:solidFill>
                <a:latin typeface="Bookman Old Style" pitchFamily="18" charset="0"/>
              </a:rPr>
              <a:t>Базу данных нельзя назвать программой в полном смысле этого слова. Это скорее просто файлик, в котором записаны данные. А чтобы достать из этого файла данные, сначала нужно написать программу, которая будет всё это делать, то есть управлять базой данных.</a:t>
            </a:r>
          </a:p>
          <a:p>
            <a:pPr fontAlgn="base"/>
            <a:r>
              <a:rPr lang="ru-RU" sz="1400" i="1" dirty="0">
                <a:solidFill>
                  <a:schemeClr val="bg1"/>
                </a:solidFill>
                <a:latin typeface="Bookman Old Style" pitchFamily="18" charset="0"/>
              </a:rPr>
              <a:t>Например, вы хотите найти элемент по индексу и решили написать программу, которая умеет это делать. А затем вам вдруг понадобилось отсортировать записи в БД по каким-то параметрам. И вы пишете ещё один скрипт, который уже умеет сортировать таблицы. Так вы продолжаете создавать всё новые и новые мини-программы для разных мини-задач</a:t>
            </a:r>
            <a:endParaRPr lang="ru-RU" sz="1400" i="1" dirty="0">
              <a:latin typeface="Bookman Old Style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rgbClr val="002060"/>
            </a:gs>
            <a:gs pos="60000">
              <a:srgbClr val="001C2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1478" y="3562350"/>
            <a:ext cx="3038475" cy="158115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1795F1F-4AD4-41A9-AEE5-0C6FA1E24D2A}"/>
              </a:ext>
            </a:extLst>
          </p:cNvPr>
          <p:cNvSpPr txBox="1"/>
          <p:nvPr/>
        </p:nvSpPr>
        <p:spPr>
          <a:xfrm>
            <a:off x="1709057" y="395680"/>
            <a:ext cx="7315199" cy="461665"/>
          </a:xfrm>
          <a:prstGeom prst="rect">
            <a:avLst/>
          </a:prstGeom>
          <a:gradFill>
            <a:gsLst>
              <a:gs pos="0">
                <a:srgbClr val="00B0F0"/>
              </a:gs>
              <a:gs pos="58000">
                <a:schemeClr val="accent5">
                  <a:lumMod val="50000"/>
                </a:schemeClr>
              </a:gs>
              <a:gs pos="100000">
                <a:srgbClr val="001C2A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fontAlgn="base"/>
            <a:r>
              <a:rPr lang="ru-RU" sz="2400" b="1" i="1" dirty="0">
                <a:solidFill>
                  <a:schemeClr val="bg1"/>
                </a:solidFill>
                <a:latin typeface="Bookman Old Style" pitchFamily="18" charset="0"/>
              </a:rPr>
              <a:t>Для чего нужны базы данных?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182C513-3D74-4927-AE95-173A6D3C1380}"/>
              </a:ext>
            </a:extLst>
          </p:cNvPr>
          <p:cNvSpPr/>
          <p:nvPr/>
        </p:nvSpPr>
        <p:spPr>
          <a:xfrm>
            <a:off x="76200" y="4019550"/>
            <a:ext cx="5909580" cy="76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矩形 22"/>
          <p:cNvSpPr/>
          <p:nvPr/>
        </p:nvSpPr>
        <p:spPr>
          <a:xfrm rot="5400000">
            <a:off x="7921841" y="1860705"/>
            <a:ext cx="849867" cy="1600927"/>
          </a:xfrm>
          <a:prstGeom prst="rect">
            <a:avLst/>
          </a:prstGeom>
          <a:solidFill>
            <a:srgbClr val="FF0000">
              <a:alpha val="57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latin typeface="Montserrat Medium" panose="00000600000000000000" pitchFamily="2" charset="0"/>
              <a:cs typeface="Montserrat Medium" panose="00000600000000000000" pitchFamily="2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223A9D6-0A29-4E5C-ACF4-985A9D079661}"/>
              </a:ext>
            </a:extLst>
          </p:cNvPr>
          <p:cNvSpPr/>
          <p:nvPr/>
        </p:nvSpPr>
        <p:spPr>
          <a:xfrm>
            <a:off x="1905000" y="0"/>
            <a:ext cx="5791200" cy="5143500"/>
          </a:xfrm>
          <a:prstGeom prst="rect">
            <a:avLst/>
          </a:prstGeom>
          <a:solidFill>
            <a:srgbClr val="0070C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38200" y="1112850"/>
            <a:ext cx="6324600" cy="2893100"/>
          </a:xfrm>
          <a:prstGeom prst="rect">
            <a:avLst/>
          </a:prstGeom>
          <a:ln w="38100">
            <a:solidFill>
              <a:srgbClr val="187DD8"/>
            </a:solidFill>
          </a:ln>
        </p:spPr>
        <p:txBody>
          <a:bodyPr wrap="square">
            <a:spAutoFit/>
          </a:bodyPr>
          <a:lstStyle/>
          <a:p>
            <a:pPr fontAlgn="base"/>
            <a:r>
              <a:rPr lang="ru-RU" sz="1400" i="1" dirty="0">
                <a:solidFill>
                  <a:schemeClr val="bg1"/>
                </a:solidFill>
                <a:latin typeface="Bookman Old Style" pitchFamily="18" charset="0"/>
              </a:rPr>
              <a:t>Давайте на примере рассмотрим, зачем люди используют базы данных.</a:t>
            </a:r>
          </a:p>
          <a:p>
            <a:pPr fontAlgn="base"/>
            <a:r>
              <a:rPr lang="ru-RU" sz="1400" i="1" dirty="0">
                <a:solidFill>
                  <a:schemeClr val="bg1"/>
                </a:solidFill>
                <a:latin typeface="Bookman Old Style" pitchFamily="18" charset="0"/>
              </a:rPr>
              <a:t>Допустим, мы открыли магазин музыкальных инструментов. Теперь нам нужно создать сайт, чтобы продавать товары в </a:t>
            </a:r>
            <a:r>
              <a:rPr lang="ru-RU" sz="1400" i="1" dirty="0" err="1">
                <a:solidFill>
                  <a:schemeClr val="bg1"/>
                </a:solidFill>
                <a:latin typeface="Bookman Old Style" pitchFamily="18" charset="0"/>
              </a:rPr>
              <a:t>онлайне</a:t>
            </a:r>
            <a:r>
              <a:rPr lang="ru-RU" sz="1400" i="1" dirty="0">
                <a:solidFill>
                  <a:schemeClr val="bg1"/>
                </a:solidFill>
                <a:latin typeface="Bookman Old Style" pitchFamily="18" charset="0"/>
              </a:rPr>
              <a:t>. На сайте должен находиться весь ассортимент магазина, при этом информация о наличии инструментов всегда должна поддерживаться в актуальном состоянии.</a:t>
            </a:r>
          </a:p>
          <a:p>
            <a:pPr fontAlgn="base"/>
            <a:r>
              <a:rPr lang="ru-RU" sz="1400" i="1" dirty="0">
                <a:solidFill>
                  <a:schemeClr val="bg1"/>
                </a:solidFill>
                <a:latin typeface="Bookman Old Style" pitchFamily="18" charset="0"/>
              </a:rPr>
              <a:t>Для этого мы создадим базу данных и добавим в неё наши музыкальные инструменты. В итоге получится большая таблица, каждая строка которой — отдельный инструмент, а каждый столбец — его свойство. Среди свойств мы пока остановимся на трёх: цена, количество товара на складе и тип инструмента.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rgbClr val="C00000"/>
            </a:gs>
            <a:gs pos="60000">
              <a:srgbClr val="001C2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>
            <a:extLst>
              <a:ext uri="{FF2B5EF4-FFF2-40B4-BE49-F238E27FC236}">
                <a16:creationId xmlns:a16="http://schemas.microsoft.com/office/drawing/2014/main" id="{22B9A951-AB9C-4718-B223-20A8F3F5E1D8}"/>
              </a:ext>
            </a:extLst>
          </p:cNvPr>
          <p:cNvSpPr txBox="1"/>
          <p:nvPr/>
        </p:nvSpPr>
        <p:spPr>
          <a:xfrm>
            <a:off x="961273" y="285750"/>
            <a:ext cx="7315199" cy="461665"/>
          </a:xfrm>
          <a:prstGeom prst="rect">
            <a:avLst/>
          </a:prstGeom>
          <a:gradFill>
            <a:gsLst>
              <a:gs pos="0">
                <a:srgbClr val="00B0F0"/>
              </a:gs>
              <a:gs pos="58000">
                <a:schemeClr val="accent5">
                  <a:lumMod val="50000"/>
                </a:schemeClr>
              </a:gs>
              <a:gs pos="100000">
                <a:srgbClr val="001C2A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fontAlgn="base"/>
            <a:r>
              <a:rPr lang="ru-RU" sz="2400" b="1" i="1" dirty="0">
                <a:solidFill>
                  <a:schemeClr val="bg1"/>
                </a:solidFill>
                <a:latin typeface="Bookman Old Style" pitchFamily="18" charset="0"/>
              </a:rPr>
              <a:t>Для чего нужны базы данных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8E806CE-6E86-4E95-B376-7A9844914A54}"/>
              </a:ext>
            </a:extLst>
          </p:cNvPr>
          <p:cNvSpPr/>
          <p:nvPr/>
        </p:nvSpPr>
        <p:spPr>
          <a:xfrm>
            <a:off x="0" y="4019550"/>
            <a:ext cx="6248400" cy="76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FB93A0B2-13F0-4AB0-9335-A3534FBE0AD7}"/>
              </a:ext>
            </a:extLst>
          </p:cNvPr>
          <p:cNvSpPr/>
          <p:nvPr/>
        </p:nvSpPr>
        <p:spPr>
          <a:xfrm>
            <a:off x="252037" y="0"/>
            <a:ext cx="1418472" cy="5143500"/>
          </a:xfrm>
          <a:prstGeom prst="rect">
            <a:avLst/>
          </a:prstGeom>
          <a:solidFill>
            <a:srgbClr val="0070C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8895BC-3DDC-40AB-8D25-12537833DBF9}"/>
              </a:ext>
            </a:extLst>
          </p:cNvPr>
          <p:cNvSpPr txBox="1"/>
          <p:nvPr/>
        </p:nvSpPr>
        <p:spPr>
          <a:xfrm>
            <a:off x="609600" y="808970"/>
            <a:ext cx="7772399" cy="4247317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fontAlgn="base"/>
            <a:r>
              <a:rPr lang="ru-RU" sz="1400" i="1" dirty="0">
                <a:solidFill>
                  <a:schemeClr val="bg1"/>
                </a:solidFill>
                <a:latin typeface="Bookman Old Style" pitchFamily="18" charset="0"/>
              </a:rPr>
              <a:t>Теперь, когда у нас есть база данных со всеми товарами, мы должны понять, что именно мы будем с этими данными делать. Вот основные операции, которые пригодятся интернет-магазину:</a:t>
            </a:r>
          </a:p>
          <a:p>
            <a:pPr fontAlgn="base"/>
            <a:r>
              <a:rPr lang="ru-RU" sz="1400" b="1" i="1" dirty="0">
                <a:solidFill>
                  <a:schemeClr val="bg1"/>
                </a:solidFill>
                <a:latin typeface="Bookman Old Style" pitchFamily="18" charset="0"/>
              </a:rPr>
              <a:t>Записать новые данные.</a:t>
            </a:r>
            <a:r>
              <a:rPr lang="ru-RU" sz="1400" i="1" dirty="0">
                <a:solidFill>
                  <a:schemeClr val="bg1"/>
                </a:solidFill>
                <a:latin typeface="Bookman Old Style" pitchFamily="18" charset="0"/>
              </a:rPr>
              <a:t> Чтобы мы могли добавить новый инструмент, когда он приедет на склад.</a:t>
            </a:r>
          </a:p>
          <a:p>
            <a:pPr fontAlgn="base"/>
            <a:r>
              <a:rPr lang="ru-RU" sz="1400" b="1" i="1" dirty="0">
                <a:solidFill>
                  <a:schemeClr val="bg1"/>
                </a:solidFill>
                <a:latin typeface="Bookman Old Style" pitchFamily="18" charset="0"/>
              </a:rPr>
              <a:t>Изменить старые данные.</a:t>
            </a:r>
            <a:r>
              <a:rPr lang="ru-RU" sz="1400" i="1" dirty="0">
                <a:solidFill>
                  <a:schemeClr val="bg1"/>
                </a:solidFill>
                <a:latin typeface="Bookman Old Style" pitchFamily="18" charset="0"/>
              </a:rPr>
              <a:t> Чтобы изменить цену товара или его количество на складе.</a:t>
            </a:r>
          </a:p>
          <a:p>
            <a:pPr fontAlgn="base"/>
            <a:r>
              <a:rPr lang="ru-RU" sz="1400" b="1" i="1" dirty="0">
                <a:solidFill>
                  <a:schemeClr val="bg1"/>
                </a:solidFill>
                <a:latin typeface="Bookman Old Style" pitchFamily="18" charset="0"/>
              </a:rPr>
              <a:t>Найти данные.</a:t>
            </a:r>
            <a:r>
              <a:rPr lang="ru-RU" sz="1400" i="1" dirty="0">
                <a:solidFill>
                  <a:schemeClr val="bg1"/>
                </a:solidFill>
                <a:latin typeface="Bookman Old Style" pitchFamily="18" charset="0"/>
              </a:rPr>
              <a:t> Чтобы найти, например, все синтезаторы и показать клиенту.</a:t>
            </a:r>
          </a:p>
          <a:p>
            <a:pPr fontAlgn="base"/>
            <a:r>
              <a:rPr lang="ru-RU" sz="1400" b="1" i="1" dirty="0">
                <a:solidFill>
                  <a:schemeClr val="bg1"/>
                </a:solidFill>
                <a:latin typeface="Bookman Old Style" pitchFamily="18" charset="0"/>
              </a:rPr>
              <a:t>Позволить читать данные только работникам, а всем остальным закрыть доступ.</a:t>
            </a:r>
            <a:r>
              <a:rPr lang="ru-RU" sz="1400" i="1" dirty="0">
                <a:solidFill>
                  <a:schemeClr val="bg1"/>
                </a:solidFill>
                <a:latin typeface="Bookman Old Style" pitchFamily="18" charset="0"/>
              </a:rPr>
              <a:t> Чтобы клиенты сами не меняли цены товаров и не получали их бесплатно.</a:t>
            </a:r>
          </a:p>
          <a:p>
            <a:pPr fontAlgn="base"/>
            <a:r>
              <a:rPr lang="ru-RU" sz="1400" b="1" i="1" dirty="0">
                <a:solidFill>
                  <a:schemeClr val="bg1"/>
                </a:solidFill>
                <a:latin typeface="Bookman Old Style" pitchFamily="18" charset="0"/>
              </a:rPr>
              <a:t>Поддерживать данные в порядке.</a:t>
            </a:r>
            <a:r>
              <a:rPr lang="ru-RU" sz="1400" i="1" dirty="0">
                <a:solidFill>
                  <a:schemeClr val="bg1"/>
                </a:solidFill>
                <a:latin typeface="Bookman Old Style" pitchFamily="18" charset="0"/>
              </a:rPr>
              <a:t> Чтобы быть уверенным: в категории «Гитары» будут лежать именно гитары, а не барабаны.</a:t>
            </a:r>
          </a:p>
          <a:p>
            <a:pPr fontAlgn="base"/>
            <a:r>
              <a:rPr lang="ru-RU" sz="1400" b="1" i="1" dirty="0">
                <a:solidFill>
                  <a:schemeClr val="bg1"/>
                </a:solidFill>
                <a:latin typeface="Bookman Old Style" pitchFamily="18" charset="0"/>
              </a:rPr>
              <a:t>Масштабировать базу данных.</a:t>
            </a:r>
            <a:r>
              <a:rPr lang="ru-RU" sz="1400" i="1" dirty="0">
                <a:solidFill>
                  <a:schemeClr val="bg1"/>
                </a:solidFill>
                <a:latin typeface="Bookman Old Style" pitchFamily="18" charset="0"/>
              </a:rPr>
              <a:t> Чтобы добавлять новые данные и не переживать об ограничениях по объёму.</a:t>
            </a:r>
          </a:p>
          <a:p>
            <a:pPr fontAlgn="base"/>
            <a:r>
              <a:rPr lang="ru-RU" sz="1400" b="1" i="1" dirty="0">
                <a:solidFill>
                  <a:schemeClr val="bg1"/>
                </a:solidFill>
                <a:latin typeface="Bookman Old Style" pitchFamily="18" charset="0"/>
              </a:rPr>
              <a:t>Ничего не потерять.</a:t>
            </a:r>
            <a:r>
              <a:rPr lang="ru-RU" sz="1400" i="1" dirty="0">
                <a:solidFill>
                  <a:schemeClr val="bg1"/>
                </a:solidFill>
                <a:latin typeface="Bookman Old Style" pitchFamily="18" charset="0"/>
              </a:rPr>
              <a:t> Чтобы, даже если магазин сгорит, мы всегда могли восстановить базу данных.</a:t>
            </a:r>
          </a:p>
          <a:p>
            <a:pPr fontAlgn="base"/>
            <a:r>
              <a:rPr lang="ru-RU" sz="1400" i="1" dirty="0">
                <a:solidFill>
                  <a:schemeClr val="bg1"/>
                </a:solidFill>
                <a:latin typeface="Bookman Old Style" pitchFamily="18" charset="0"/>
              </a:rPr>
              <a:t>Эти принципы применимы к любой базе данных, а не только к нашему примеру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000">
              <a:srgbClr val="C00000">
                <a:lumMod val="90000"/>
                <a:lumOff val="10000"/>
              </a:srgbClr>
            </a:gs>
            <a:gs pos="60000">
              <a:srgbClr val="001C2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95" y="1050072"/>
            <a:ext cx="4804949" cy="4093428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fontAlgn="base"/>
            <a:r>
              <a:rPr lang="ru-RU" sz="1300" i="1" dirty="0">
                <a:solidFill>
                  <a:schemeClr val="bg1"/>
                </a:solidFill>
                <a:latin typeface="Bookman Old Style" pitchFamily="18" charset="0"/>
              </a:rPr>
              <a:t>Если бегло посмотреть на базу данных и электронную таблицу, можно не увидеть разницы. Но она есть ! Представим, что у нас есть </a:t>
            </a:r>
            <a:r>
              <a:rPr lang="ru-RU" sz="1300" i="1" dirty="0" err="1">
                <a:solidFill>
                  <a:schemeClr val="bg1"/>
                </a:solidFill>
                <a:latin typeface="Bookman Old Style" pitchFamily="18" charset="0"/>
              </a:rPr>
              <a:t>Excel</a:t>
            </a:r>
            <a:r>
              <a:rPr lang="ru-RU" sz="1300" i="1" dirty="0">
                <a:solidFill>
                  <a:schemeClr val="bg1"/>
                </a:solidFill>
                <a:latin typeface="Bookman Old Style" pitchFamily="18" charset="0"/>
              </a:rPr>
              <a:t>-таблица, в которой мы ведём учёт всех клиентов нашей компании — отмечаем, как их зовут, где они работают, зачем к нам обращались и когда в последний раз мы с ними общались. Этот </a:t>
            </a:r>
            <a:r>
              <a:rPr lang="ru-RU" sz="1300" i="1" dirty="0" err="1">
                <a:solidFill>
                  <a:schemeClr val="bg1"/>
                </a:solidFill>
                <a:latin typeface="Bookman Old Style" pitchFamily="18" charset="0"/>
              </a:rPr>
              <a:t>Excel</a:t>
            </a:r>
            <a:r>
              <a:rPr lang="ru-RU" sz="1300" i="1" dirty="0">
                <a:solidFill>
                  <a:schemeClr val="bg1"/>
                </a:solidFill>
                <a:latin typeface="Bookman Old Style" pitchFamily="18" charset="0"/>
              </a:rPr>
              <a:t>-файл единый для всей компании, и каждый день им пользуются десятки человек.</a:t>
            </a:r>
          </a:p>
          <a:p>
            <a:pPr fontAlgn="base"/>
            <a:r>
              <a:rPr lang="ru-RU" sz="1300" i="1" dirty="0">
                <a:solidFill>
                  <a:schemeClr val="bg1"/>
                </a:solidFill>
                <a:latin typeface="Bookman Old Style" pitchFamily="18" charset="0"/>
              </a:rPr>
              <a:t>Вот вы садитесь за работу, открываете эту таблицу и вносите в неё какие-то изменения. Параллельно с этим ваш коллега тоже открыл её и начал вносить изменения — причём в те же колонки или строки, в которых работаете вы. Вы доделали работу, сохранили файл и закрыли его. Данные </a:t>
            </a:r>
            <a:r>
              <a:rPr lang="ru-RU" sz="1300" i="1" dirty="0" err="1">
                <a:solidFill>
                  <a:schemeClr val="bg1"/>
                </a:solidFill>
                <a:latin typeface="Bookman Old Style" pitchFamily="18" charset="0"/>
              </a:rPr>
              <a:t>перезаписались</a:t>
            </a:r>
            <a:r>
              <a:rPr lang="ru-RU" sz="1300" i="1" dirty="0">
                <a:solidFill>
                  <a:schemeClr val="bg1"/>
                </a:solidFill>
                <a:latin typeface="Bookman Old Style" pitchFamily="18" charset="0"/>
              </a:rPr>
              <a:t> в таблицу. Но ваш коллега не увидит эти изменения, потому что он открыл файл раньше. Поэтому когда он сохранит свой файл, то перезапишет ваши данные своими, а ваши изменения пропадут.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2B9A951-AB9C-4718-B223-20A8F3F5E1D8}"/>
              </a:ext>
            </a:extLst>
          </p:cNvPr>
          <p:cNvSpPr txBox="1"/>
          <p:nvPr/>
        </p:nvSpPr>
        <p:spPr>
          <a:xfrm>
            <a:off x="1295400" y="425658"/>
            <a:ext cx="7696200" cy="707886"/>
          </a:xfrm>
          <a:prstGeom prst="rect">
            <a:avLst/>
          </a:prstGeom>
          <a:gradFill>
            <a:gsLst>
              <a:gs pos="0">
                <a:srgbClr val="00B0F0"/>
              </a:gs>
              <a:gs pos="58000">
                <a:schemeClr val="accent5">
                  <a:lumMod val="50000"/>
                </a:schemeClr>
              </a:gs>
              <a:gs pos="100000">
                <a:srgbClr val="001C2A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fontAlgn="base"/>
            <a:r>
              <a:rPr lang="ru-RU" sz="2000" b="1" i="1" dirty="0">
                <a:solidFill>
                  <a:schemeClr val="bg1"/>
                </a:solidFill>
                <a:latin typeface="Bookman Old Style" pitchFamily="18" charset="0"/>
              </a:rPr>
              <a:t>Чем управление базами данных отличается от управления электронными таблицами.</a:t>
            </a: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FB93A0B2-13F0-4AB0-9335-A3534FBE0AD7}"/>
              </a:ext>
            </a:extLst>
          </p:cNvPr>
          <p:cNvSpPr/>
          <p:nvPr/>
        </p:nvSpPr>
        <p:spPr>
          <a:xfrm>
            <a:off x="252037" y="0"/>
            <a:ext cx="1418472" cy="5143500"/>
          </a:xfrm>
          <a:prstGeom prst="rect">
            <a:avLst/>
          </a:prstGeom>
          <a:solidFill>
            <a:srgbClr val="0070C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B293AA-5EE4-4991-86CE-ADAE9840B32D}"/>
              </a:ext>
            </a:extLst>
          </p:cNvPr>
          <p:cNvSpPr txBox="1">
            <a:spLocks noChangeArrowheads="1"/>
          </p:cNvSpPr>
          <p:nvPr/>
        </p:nvSpPr>
        <p:spPr>
          <a:xfrm>
            <a:off x="522288" y="400054"/>
            <a:ext cx="8621712" cy="751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br>
              <a:rPr lang="ru-RU" sz="2000" b="1" i="1" dirty="0">
                <a:latin typeface="Bookman Old Style" panose="02050604050505020204" pitchFamily="18" charset="0"/>
              </a:rPr>
            </a:br>
            <a:endParaRPr lang="ru-RU" sz="2000" b="1" i="1" dirty="0">
              <a:latin typeface="Bookman Old Style" panose="020506040505050202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798C786-6495-4060-A91E-ABC790B43B5E}"/>
              </a:ext>
            </a:extLst>
          </p:cNvPr>
          <p:cNvSpPr/>
          <p:nvPr/>
        </p:nvSpPr>
        <p:spPr>
          <a:xfrm>
            <a:off x="5181600" y="4552949"/>
            <a:ext cx="3926234" cy="266463"/>
          </a:xfrm>
          <a:prstGeom prst="rect">
            <a:avLst/>
          </a:prstGeom>
          <a:solidFill>
            <a:srgbClr val="FF0000">
              <a:alpha val="5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87631" y="1276350"/>
            <a:ext cx="3751569" cy="2492990"/>
          </a:xfrm>
          <a:prstGeom prst="rect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fontAlgn="base"/>
            <a:r>
              <a:rPr lang="ru-RU" sz="1300" i="1" dirty="0">
                <a:solidFill>
                  <a:schemeClr val="bg1"/>
                </a:solidFill>
                <a:latin typeface="Bookman Old Style" pitchFamily="18" charset="0"/>
              </a:rPr>
              <a:t>С базой данных такой ситуации не произойдёт. Пусть у нас та же ситуация, но таблица — это база данных, которая управляется с помощью какой-то СУБД. Теперь каждый раз, когда вы вносите изменения, они отправляются в виде запросов в СУБД. И даже если ваш коллега будет работать с вами одновременно и тоже отправит запрос, то он встанет в очередь и будет ждать, пока не обработается предыдущий.</a:t>
            </a:r>
          </a:p>
        </p:txBody>
      </p:sp>
    </p:spTree>
    <p:extLst>
      <p:ext uri="{BB962C8B-B14F-4D97-AF65-F5344CB8AC3E}">
        <p14:creationId xmlns:p14="http://schemas.microsoft.com/office/powerpoint/2010/main" val="414190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1000">
              <a:srgbClr val="C00000"/>
            </a:gs>
            <a:gs pos="65000">
              <a:srgbClr val="001C2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FB93A0B2-13F0-4AB0-9335-A3534FBE0AD7}"/>
              </a:ext>
            </a:extLst>
          </p:cNvPr>
          <p:cNvSpPr/>
          <p:nvPr/>
        </p:nvSpPr>
        <p:spPr>
          <a:xfrm>
            <a:off x="252037" y="0"/>
            <a:ext cx="1418472" cy="5143500"/>
          </a:xfrm>
          <a:prstGeom prst="rect">
            <a:avLst/>
          </a:prstGeom>
          <a:solidFill>
            <a:srgbClr val="0070C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2B9A951-AB9C-4718-B223-20A8F3F5E1D8}"/>
              </a:ext>
            </a:extLst>
          </p:cNvPr>
          <p:cNvSpPr txBox="1"/>
          <p:nvPr/>
        </p:nvSpPr>
        <p:spPr>
          <a:xfrm>
            <a:off x="1371600" y="159969"/>
            <a:ext cx="7696200" cy="584775"/>
          </a:xfrm>
          <a:prstGeom prst="rect">
            <a:avLst/>
          </a:prstGeom>
          <a:gradFill>
            <a:gsLst>
              <a:gs pos="0">
                <a:srgbClr val="00B0F0"/>
              </a:gs>
              <a:gs pos="58000">
                <a:schemeClr val="accent5">
                  <a:lumMod val="50000"/>
                </a:schemeClr>
              </a:gs>
              <a:gs pos="100000">
                <a:srgbClr val="001C2A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en-US" sz="3200" b="1" i="0">
                <a:solidFill>
                  <a:schemeClr val="bg1"/>
                </a:solidFill>
                <a:effectLst/>
                <a:latin typeface="YS Text"/>
              </a:rPr>
              <a:t>M</a:t>
            </a:r>
            <a:r>
              <a:rPr lang="ru-RU" sz="3200" b="1" i="1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icrosoft Access 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B293AA-5EE4-4991-86CE-ADAE9840B32D}"/>
              </a:ext>
            </a:extLst>
          </p:cNvPr>
          <p:cNvSpPr txBox="1">
            <a:spLocks noChangeArrowheads="1"/>
          </p:cNvSpPr>
          <p:nvPr/>
        </p:nvSpPr>
        <p:spPr>
          <a:xfrm>
            <a:off x="522288" y="400054"/>
            <a:ext cx="8621712" cy="751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ru-RU" sz="2000" b="1" i="1" dirty="0">
              <a:latin typeface="Bookman Old Style" panose="020506040505050202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798C786-6495-4060-A91E-ABC790B43B5E}"/>
              </a:ext>
            </a:extLst>
          </p:cNvPr>
          <p:cNvSpPr/>
          <p:nvPr/>
        </p:nvSpPr>
        <p:spPr>
          <a:xfrm>
            <a:off x="0" y="2616885"/>
            <a:ext cx="4572000" cy="302930"/>
          </a:xfrm>
          <a:prstGeom prst="rect">
            <a:avLst/>
          </a:prstGeom>
          <a:solidFill>
            <a:srgbClr val="FF0000">
              <a:alpha val="5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одержимое 3">
            <a:extLst>
              <a:ext uri="{FF2B5EF4-FFF2-40B4-BE49-F238E27FC236}">
                <a16:creationId xmlns:a16="http://schemas.microsoft.com/office/drawing/2014/main" id="{ECAD9BAD-82CC-4F28-B36E-3294C3D647A4}"/>
              </a:ext>
            </a:extLst>
          </p:cNvPr>
          <p:cNvSpPr txBox="1">
            <a:spLocks noChangeArrowheads="1"/>
          </p:cNvSpPr>
          <p:nvPr/>
        </p:nvSpPr>
        <p:spPr>
          <a:xfrm>
            <a:off x="774696" y="1208252"/>
            <a:ext cx="7847012" cy="44719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altLang="ru-RU" sz="24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BC9B96-7B4B-4899-BB43-DC10CAF345EB}"/>
              </a:ext>
            </a:extLst>
          </p:cNvPr>
          <p:cNvSpPr txBox="1"/>
          <p:nvPr/>
        </p:nvSpPr>
        <p:spPr>
          <a:xfrm>
            <a:off x="289766" y="888490"/>
            <a:ext cx="6482891" cy="1600438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  <a:effectLst>
            <a:glow rad="127000">
              <a:schemeClr val="accent1">
                <a:alpha val="44000"/>
              </a:schemeClr>
            </a:glow>
          </a:effectLst>
        </p:spPr>
        <p:txBody>
          <a:bodyPr wrap="square" rtlCol="0">
            <a:spAutoFit/>
          </a:bodyPr>
          <a:lstStyle/>
          <a:p>
            <a:pPr fontAlgn="base"/>
            <a:r>
              <a:rPr lang="ru-RU" sz="1400" i="1" dirty="0">
                <a:solidFill>
                  <a:schemeClr val="bg1"/>
                </a:solidFill>
                <a:latin typeface="Bookman Old Style" pitchFamily="18" charset="0"/>
              </a:rPr>
              <a:t>С базой данных такой ситуации не произойдёт. Пусть у нас та же ситуация, но таблица — это база данных, которая управляется с помощью какой-то СУБД. Теперь каждый раз, когда вы вносите изменения, они отправляются в виде запросов в СУБД. И даже если ваш коллега будет работать с вами одновременно и тоже отправит запрос, то он встанет в очередь и будет ждать, пока не обработается предыдущий.</a:t>
            </a:r>
            <a:endParaRPr lang="ru-RU" sz="1400" b="1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581811-5099-4F07-85D1-11AAA6B3C488}"/>
              </a:ext>
            </a:extLst>
          </p:cNvPr>
          <p:cNvSpPr txBox="1"/>
          <p:nvPr/>
        </p:nvSpPr>
        <p:spPr>
          <a:xfrm>
            <a:off x="4114800" y="2383654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2BE5DC-C947-45AB-B481-46F80485BCA6}"/>
              </a:ext>
            </a:extLst>
          </p:cNvPr>
          <p:cNvSpPr txBox="1"/>
          <p:nvPr/>
        </p:nvSpPr>
        <p:spPr>
          <a:xfrm>
            <a:off x="0" y="2696284"/>
            <a:ext cx="8369304" cy="2308324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200" b="1" i="0" dirty="0">
                <a:solidFill>
                  <a:schemeClr val="bg1"/>
                </a:solidFill>
                <a:effectLst/>
                <a:latin typeface="YS Text"/>
              </a:rPr>
              <a:t>M</a:t>
            </a:r>
            <a:r>
              <a:rPr lang="ru-RU" sz="1200" b="1" i="1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icrosoft</a:t>
            </a:r>
            <a:r>
              <a:rPr lang="ru-RU" sz="1200" b="1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 Access — это инструмент для работы с базами данных и организации большого количества информации.</a:t>
            </a:r>
          </a:p>
          <a:p>
            <a:pPr algn="l"/>
            <a:r>
              <a:rPr lang="ru-RU" sz="1200" b="1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В стартовом окне программы есть возможность создать абсолютно новую базу данных с помощью команды «Пустая база данных». Также можно воспользоваться готовым шаблоном, подходящим под задачи.</a:t>
            </a:r>
          </a:p>
          <a:p>
            <a:pPr algn="l"/>
            <a:r>
              <a:rPr lang="ru-RU" sz="1200" b="1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Для создания базы данных с нуля в программе Microsoft Access можно использовать команду «Пустая база данных». После применения этой команды откроется новое диалоговое окно, где необходимо ввести название базы данных и расположение файла базы данных на рабочем компьютере.</a:t>
            </a:r>
          </a:p>
          <a:p>
            <a:pPr algn="l"/>
            <a:r>
              <a:rPr lang="ru-RU" sz="1200" b="1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Чтобы уверенно работать в программе Microsoft Access, необходимо обладать хотя бы минимальными навыками и умениями: создавать и сохранять базу данных, использовать шаблоны и создавать презентации.</a:t>
            </a:r>
          </a:p>
        </p:txBody>
      </p:sp>
    </p:spTree>
    <p:extLst>
      <p:ext uri="{BB962C8B-B14F-4D97-AF65-F5344CB8AC3E}">
        <p14:creationId xmlns:p14="http://schemas.microsoft.com/office/powerpoint/2010/main" val="253639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82ADB108-2F67-4B4E-A97E-19ABB6FAC58E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JCuo0gOaiROYgQAAAURAAAdAAAAdW5pdmVyc2FsL2NvbW1vbl9tZXNzYWdlcy5sbmetWG1v2zYQ/l6g/4EQUGADtrQd0KIYEge0xNhEZMmV6DjZMAiMxNhEKDHVi9vs037Nfth+yY6UncR9gaQkgG2YlO+54909d0cfHn/JFdqIspK6OHLeHrxxkChSnclideQs2MmvHxxU1bzIuNKFOHIK7aDj0csXh4oXq4avBHx/+QKhw1xUFSyrkVndr5HMjpz5OHHD2RwHF4kfTsJkTCfOyNX5DS9uka9X+qff3n/48vbd+58PX2/l+sDEM+z7+0DIIr170wMoYFHoJ4BG/CQg58wZmc9hcuGC+TQgzmj7ZZj0PCJnzsh8dsotoogELIl96pGExkkQMusLnzDiOaML3aA13whUa7SR4jOq1wLiWMtSoErJzD5INWwUjehS5oUzTIMkIjGLqMtoGDijWJfl7S8Wljf1WpegrkKZrPilEpnVCRljn9+UogLVvIaMQvCq1xJ+qXMui4NO1RFe0mCSsDD044QE3m7HGZEiQ17JjZqBKBGOSQQAJa9E+QjZxGaZFUdYqWEIUzqZ+vBmxoSpXK0VvOuhdswJxGAuii4pyBESQXbF8TKMPOM0UIU4uuFV9VmX2V5+PAxUFzAN3BBS0GUPwJnB2AFDjCXUjbIUad0FNiNxjCckGYfnkMjAu3CIRHgKdDsdInFBYqAIibtkAnxGJ9gkvKHYLv93/Eq5SWd1i3iagpxx30bqpoId41JggWVadTBMTUw+LiBsFPs/oHGLCt61q5XcCLCjzETZqQgqi0s8k0UfF/SP5ARTn3gJpJUXLhNmS57RmPNbVOga8WzDi1SgS5HyBnL9Fp5lMrPPTJyt/k+N/BvxeltVXm0LUuCR81dD7dmrYd8xq6nAproW+U3dpdo4bGv+Y6wwOf1DE/oc/XH6Y5cEOKLh80Smknmj2qr75PjcWTY0Rp1GPNFT/aP13JbEbW0dUyhYY6n7SxDopqZ/QANU/aVocAKK5m2JhhpOi6sBOoNwCxBo9FiMM3DVngln4MIB8ksyjimD2WgpLitZd44dlo1tgL4f2hTmPCVqcU/GS3GlYcJRgm/a6QO6kI10Z0AfDDd7rYJR5oPJAQCu2uQBSCVzsD/rgbmYkZ0H2gK/d5KlblRmyavktS3y4NsmF9+OTVelzu2u4tUuedsmc/wUK9rDRa3S+YD2f8e/3vF5QL/HRykmOHKniYsDl5hB33BV9RQCChhX+CxOfDw24sCFnNfpGprplW6KrCdQO6t75AQD2PbMseBluv7vn397YnxlSbuLtru/DwIBYpsqSO7A/gx0Laq/ukAYHu/L2UUfqe3dZifX86rDKGThs9wheNtacp3D1kG3XkjybdAwY9idzoAHsU173ZQwug1BmOHoFGqZncKd0YyX11AImdZqEIp1tUnAepj2++tlUytZiCGyT2sl5sCMzhPsefauDeRTMr1ue2YGN4p0e+lWcOnuC+ZOcQB19is8kcl6IKBtTbsqBERv1/c033zbqe5Wlf3D4vD1g/8v/gdQSwMEFAACAAgAkK6jSAh+CyMpAwAAhgwAACcAAAB1bml2ZXJzYWwvZmxhc2hfcHVibGlzaGluZ19zZXR0aW5ncy54bWzVV91u2jAUvucpLE+9LGk7unYooaoKaNVaQIVt7VVlYkOsOnYW21B6tafZg+1JdhwDBbXr0h+kTQgRn5/v/J+Y8Og2FWjCcs2VjPBudQcjJmNFuRxH+MugvX2IkTZEUiKUZBGWCqOjRiXM7FBwnfSZMSCqEcBIXc9MhBNjsnoQTKfTKtdZ7rhKWAP4uhqrNMhyppk0LA8yQWbwY2YZ03iOUAIAvqmSc7VGpYJQ6JHOFbWCIU7Bc8ldUES0BdEJDrzYkMQ341xZSU+UUDnKx8MIvzs8dp+FjIdq8pRJlxPdAKIjmzqhlDsviOjzO4YSxscJuHtQw2jKqUkivFdzKCAdPEQpsH3oxKGcKMiBNHP4lBlCiSH+6O0Zdmv0guBJdCZJyuMBcJCLP8LNwfWnq17r4uy08/l60O2eDU573olCJ1jHCYN1QyE4pGwes6WdkBhD4gT8Bp0REZqFwSppITZScs05d0ZDJSD3hRa0UTpktENStlKN/g2XbZDcxWgEgYhZhI9zTgRG3BDB46WytkNtuCmq3l6VRIAF7cnQeR/fm/fZiROSa7bq1oKjXc7jxjdlBUUzZZHgNwwZhSB+m8JTwtBqcdAoV2lBhfYxSAsOFiecTRk9KnI6B/yToSswkVrQhF7NBDPewnfL79CQjVQOuIxMoLOBzrXHrz4LOCNa34OShY9b/bPTZuv6tNNsXW65AAmdEBk/ExwKztLMbASfzJBUZqEH6YiJ1awoCuW04JWJrfryMmieWuHL/NbFWIHeYEk2Y+U5hfmrB6XNJmRSDKIbrgIaRpBDSTwmMGJYF1xaVhYwJhIpKWaIxLDWtBvrCVdWA8UPsIfWL/fQ6yMui9MYVhtYzCnLS0Hu7O69r+1/ODj8WK8Gv3783H5Sab7we4I4c37jnzy58pdr/+E2DAO3pR9f2ia3/+bO7l20vpbJa6d1OShV0la/FFy3jFT3cxmpC/+S6a28YEq5AEtp7IcM1pLgKTeMvmWLvaBNXvVu9z22mTbZYMyvGY3/JmR/Wl4T1+6FYfDoxdVxUi55ColwK3F5223s13bgpvkoq1IBtPX/Do3Kb1BLAwQUAAIACACQrqNItfwJZLoCAABVCgAAIQAAAHVuaXZlcnNhbC9mbGFzaF9za2luX3NldHRpbmdzLnhtbJVWbW/iMAz+fr8Ccd/p7pWd1CExxkmTdrfpNu172po2Ik2qJGXHv784TdYEKPSwJhH7eWzHsc1StaV88WEySXPBhHwGrSkvFWq8bkKLm2nWai34LBdcA9czLmRN2HTx8af9pIlFXmKJHcixnA3JoQ8zt58xFBfj2xxliJCLuiF8/yBKMctIvi2laHlxMbVq34BklG8N8urHfLUeDMCo0vca6iin9TXKOEojQSnAlL6vUS6yGMmA+UhX9jOS04c6f/sD2o4qqi1t+QlliNaQEuIiXy9RhvHceI9fZY5ynqDhrzbQL59RBqGM7EHGzu++ogwyRNM2/9MjjRQlFjTmnH/Edw4TpDDjh1ldoVwk4IUw0MVXcOWxd70LQO5rOPcpjqsU7AnrerAQ8NEzBgstW0gTf+psqhJvj6028wGLDWHKAEJVD3oyST+RVnk3sa7H/YE3yovQl9P0kFfB2hpWXcKBu1jf41erW7srQqfvuiBDCTunDFLslT3yt6nrETJQ9shnRgt45Gx/nMGhqSP5R74l7jnP199YgRNzLJzVn7wVIz3g6KogVafwmFoUsFCYzgutAd8tTayuSyk5yinlZEdLoqngvxCX7e1lVJocGFyvne6sVFPN4FTD2RzNmg7LZc9xPzpr3JDdz0J/ue480WaL30yJ1iSvavOzpKYTxzNjYgozTU4zcE8aOMh7vhEBx8YeItVEbkG+CMHGhuFCgxrrXnTDNQRPk6AGaXK6yqlzcqr8vK0zkGvzahSUr3Ks7IAVLStm/vQrhTcoDhgD1o6qK+OPE/rel4HCNQEQmVe+a7tDZ6lbpimDHfjhDxT2ykN3S5Xp0qGGW+oH2Oiw5ZxmVE+6XdH3SrxDAv0J/KtJK3J8YBnR9ppkyt4smny/hvtcosXs1xk2X7jJ7Nn1UuTY2I8raJT47+Q/UEsDBBQAAgAIAJCuo0gqlg9n/gIAAJcLAAAmAAAAdW5pdmVyc2FsL2h0bWxfcHVibGlzaGluZ19zZXR0aW5ncy54bWzNlm9PGjEYwN/zKZouvpRT56YjdxgjGIlOiLBNX5lyLVxjr721PfB8tU+zD7ZPsqdXQIiOnUaWhRDo0z6/51/7tOHRfSrQhGnDlYzwbn0HIyZjRbkcR/jL4HT7ECNjiaREKMkiLBVGR81amOVDwU3SZ9bCUoMAI00jsxFOrM0aQTCdTuvcZNrNKpFb4Jt6rNIg08wwaZkOMkEK+LFFxgyeESoA4JsqOVNr1moIhZ70WdFcMMQpeC65C4qIM5sKHPhVQxLfjbXKJT1RQmmkx8MIvzs8dp/5Gk9q8ZRJlxLTBKET2wahlDsniOjzB4YSxscJeHuwj9GUU5tEeG/fUWB18JRSsn3kxFFOFKRA2hk+ZZZQYokfenuW3VszF3gRLSRJeTyAGeTCj3BrcHt202tfXXQuz28H3e7FoNPzTpQ6wSonDFYNheCQynXMFnZCYi2JE/AbdEZEGBYGy6L5spGSK865MRoqAakvtTAagaeiiPCx5kRgxC0RPF7MWqLHzJ5yATE43d36SFr8CPTxxgnRhi0bms8Yl8W4+U3lgqJC5UjwO4asQhBRnsK/hKHldKORVmkpFcRYZASnDE04mzJ6VGZpBvyToRswkeagCZsvE8x6C99z/oCGbKQ0cBmZwFYFOTeeX38ROCPGPELJ3Met/kWn1b7tXLba11suQEInRMYvhEMJWZrZjfBJgaSycz1IR0xyw8qiUE7LuSqx1V9fBsPTXPgyv3UxltAbLMlmrLykMH/1oLLZhEzKg+gOV4mGI8ihJJ4JEzEcdy5zVhUYE4mUFAUiMTQq4471hKvcgMQfYI82r/fQ6yMuy9EYbg6wqCnTlZA7u3vv9z98PDj81KgHv3783F6rNGvhPUGcOd/DT9Y28UUjf9oNw8D1zufbsNX5v+rCvav21yqZumxfDyoVqd2vhOtWWdU9r7Lqyl8bvaUro5IL0GbG/thAoxE85ZbRt9w0ryj8+vvXb4s3KvwGo1i7ff/fIPxo8dxaeV+FwbMPwBrIVx/TzdpvUEsDBBQAAgAIAJCuo0hocVKRmgEAAB8GAAAfAAAAdW5pdmVyc2FsL2h0bWxfc2tpbl9zZXR0aW5ncy5qc42UTW/CMAyG7/wKlF0nxD5hu6HBpEkcJo3btEMoplSkSZWkHR3iv68OX03qjsUX8vLkdewq3na61WIR6z53t+6327/7e6cBalbncO3rokVPUWdGJAuYJSmIRAILkOJ49CTvzgRlzKQznZcfaGtqfkzhP0suTB3PCAtNaIY6XBDgN6FtqMM/J7FTq2tfU63R89xaJXuRkhak7UmlU+4YdvXqVr3EAFYF6AvokkfgmQ7caiPPjg8DjDoXqTTjspyqWPXmPFrHWuVy0ZZ/VWagq0++3gP9p8HLxLMTibFvFtIw8WSI0U5mGoyBQ97HCQYJCz4HUfPtu/UH6hk3CwroIjGJPdKjG4w6nfEYGl0ajjB8TFZejW4OMJqchY3dE3e3GB4heAm6YTW+x/BAleXZPz5gplWMHWmgzZ6fUKH4IpHxIXUfg+Twsmjb1r1zoe76Y+Y9IRU8oRX1/NK22RGChgCtN5aOeU2Qd0rZCUqURA5FaNS0Kug5YsM5gvvPLuPW8miVVuOhGo5VG7heg54pJarbf126Z5irs/sFUEsDBBQAAgAIAJCuo0g9PC/RwQAAAOUBAAAaAAAAdW5pdmVyc2FsL2kxOG5fcHJlc2V0cy54bWydkbEKwjAQhvc+RbjdxG6lJHUT3Bx0lpqmGmkvJZdaH9+UinSRgEMg//F9PyQnd6++Y0/jyTpUkPMtMIPaNRZvCs6n/aYARqHGpu4cGgXogO2qTNq8wKM3ZAKxWIGk4B7CUAoxTRO3NPjYQK4bQywmrl0v4ukditkUw6LC4pb2L/szgyrLGJPX0XbhgFW8x7QgjLxWMDsXjdxi60D8AhqTAEyqwVACaH0CeAwJwI8rQIrvm+ekRwrxo2KQYrWeKnsDUEsDBBQAAgAIAJCuo0izv7NQbQAAAHIAAAAcAAAAdW5pdmVyc2FsL2xvY2FsX3NldHRpbmdzLnhtbA3MPQ6DMAxA4Z1TWJ7K0L+NgcDGWFUqPYAVLITk2CixqnJ7sr3h0+vHfxL4cS6bacDn7YHAGm3ZdA34nadrh1CcdCEx5YBqCOPQ9GKR5MPuFRbYhQ7OM6cazi9KVb4zF1Ynr2e4RNuPFu9DcwJQSwMEFAACAAgARJRXRyO0Tvv7AgAAsAgAABQAAAB1bml2ZXJzYWwvcGxheWVyLnhtbK1V30/bMBB+LtL+h8jv2C0dA6oExJDQHsaE1LHtrTKJm3hN4sx2COWv39nO76VsSHtolZzv++58993Fv3rOUu+JScVFHqAFniOP5aGIeB4H6OHr7fE5urp8d+QXKd0z6fEoQGXODYCmyIuYCiUvNIDvqU4C1DNgYEZeIbmQXO+B+xS420gnS/TuaAYuuQpQonWxIqSqKswVIPJYibQ0JAqHIiOFZIrlmkni0kBeg13pv6Phl4mc6H3BVA9Z6LcHrklajmfFByTVEgsZk5P5fEF+3H1ehwnL6DHPlaZ5yJAHlZzZUj7ScHcnojJlythmvktyzbQ2SVjbzNcrvjjPPSXDADmHTcaUojFTOM1jRByWTID9bUpVUvOoAa3hVTte81q/jXnfNG62c6RzLsrHlKsEjvqQzjoJ9Mkwqp/Z61oFPTQKujVMyJPsV8kli+zrt1aM8wVyAVvF2TyxqkI4gKdbGmoh9zcAAxXVHcRt07BrGraglgO30dcdBWpuu2VUl5I1pZr5Tzxi4guVkhpZXGpZMp+MjDWWDME+cVeum9Q1xE90lp7+Q2+M36g1P9VrnbGA/9GYT0DU1oTnEXu+5eCjWQY11QyKbWxYFyk2MbucVPmY9XQ9MLkc66bARTxNZcxgDCOqKens5BCUSarAJSzlCNs7OAhOeJyk8NOTDOPTgzQZlbtJht7BQXAqwt0EtDW3ZSTjOo7E1CrIJxPrxA9LpUXGX6w8B3tGr6wOXxu55ui64O3B2fyPURzEaAZziyZWl3nq7avm8N7MqVadz6ZwloFaYR6YLgvn1cxCWYx8IralZapv+jk1+7AHHeU8NR3TXN9B76Ja8xfmVTwyX7rF0tQkYUYzAfpwvuwxQD9huwzCW9OhiFuRN3XAmNg3928r2mz5unWu64c67EMNnzirHMbN1EdQRyxFmUejHuKi+4ioFHbatWTUS9kWbrQ4AZGKIkDv4aG+88XpRXfls8VFg7V53bvALpc3rPQ64U5BpNZ1exG/3g3w+BtQSwMEFAACAAgAkK6jSIyYS/o+CAAAjyAAACkAAAB1bml2ZXJzYWwvc2tpbl9jdXN0b21pemF0aW9uX3NldHRpbmdzLnhtbLVa627iShL+v0/RYnWks9IqXMwtK4aVL01iDTEc7CQzu1qhBneCFdvNsRtmOOLHPs0+2D7JVrftYBMgdmYWT6JxddVX1XXrCxnEL16ob2LOAu8Pwj0W2pRzL3yOh39CaLBkPoumEY0pj+sHyqMXuuybGT4xQQNqzEnoksjVxWg8bKCR/KB+T+0bfXhra+0W6rVxC/eRgTs6jF0rxrWiw5jRauqD+hFEghvRJQ35adRBvTD6VsAMYxpxM3Tp96FS5M4PFWdwExHXA7542G2LZ59p3Rtt8aB2s9Pr4H1LVRSli/SO0TQa+17vuqc2EW60Ow1lr/VbSktBzU6ned3dN3utjgJvo+suoLTxdRe1e+12y9i3cAukkapqRkvf95TrZlMFbbh/re9HI63XaKBms6m0jX2nq4y0BgJuBTBUpS8cqBiKpnT3qqY2+woa6SNt1N5jA3f1Duq3cLfR2Lc1TWk0Ds49zC7vrgO19HQyd74DeDIEJ0dFbtVPJNdguYkiYHZosPYJpygkAf1UkzkZcpmx6NclW+/+UksTVCZzxp7ZVaQmRCALsOEJrEFdjmRs0q58YeTpyHM/1RYbzll4tWQhB6irkEUB8WvDPye5k86sjCTb0qiK3BNZ0oO6nvyUFUt1QT7Dc0loyYI1CXdj9syuFmT58hyxTeiWMnO1W9PI98IX4G5c93R8UZHvxdzkNCjYh/viKS+2hnjGVJjXxeIpJemTBfUzjQ35qSB3UPm+R45Et17scSmqNsVzSXRNnmkxAH1VPJdlQtBSjFpPPO8LcfqdA7siyr91kd0nOxoVlSTt8qIUW2/WVfNpHbFn4eyi3PuBfpXzGXSf8FlY2BBPKSExQaGwVJRSt8n5G0eM6etxLxkEoAWCm28uKUlCTrW5PrmbqtbX+XhyM5lr5k1tqCdViURZ/trq9r83O13oXKlcSST7Th2Pi1hIgnUa5bAsZzYZzwEQj+cW/uLUhuJ3ZdHJvTM2LVwbpv+pDDCd4YfaUPwuI3o/m2HLmdtj08Bz055bE0f6ZYwdbNSGX9kGrciWIs7Q1qPfEF9RBO3ZiyiKfc+VA6Jle+GGltBnTO5U05rPsO3MTN0xJ1ZtaLMo2v1VIpMNX0HyrEiMXC8mC5+6Ui2kiBxf51co+MdXHnCygHjhVRntM/XRtG7mzmQytufYMjJKbYhDFxkREZqqA81UG88AIyKwjn9MfC6zTyIg1fcrg9yaN7dj+HGEIbfe88qHH/4Ba6YYQjKlYQlBSBw8g6yz7cfJzBA+BIWIoDWJ428scgtJkw9dCWzT0ieQmrqTw3cETIYNgffCJaQOXfISeHfYttUbPNcmXyDHoTYnFYUmn6EkP1cU+optqCFslxCz1AfzRhUVIcowK5CsBpdE5Lu/Q2S5BDnhza3HNjFQhIehTGQ1xleVNdn4t3sIpKmOz1R7AgzOlm/P3paCKZELy1wJXdCGdGyI7Prt3vzHfKSaY2zMId2MyePckV1SKA3IDoWMI+JuSbikaEGXZAOVsIMx13PlmIi8NOH3jfcHIjztP7+krcsy8JdfPmBSoeGdsAz2y6AMtilr/p524bZ0Bh80ROT6WSvKOODDJtg6ttSZOfk5IYq9YOMnXfpnBOrVuKrBeteOH/dX+bD9H4yxkxasmdDRNI9VEsKwEoslBxZPv5KgaY1AXXpYhIYvTqiVAKxJimEx9AMwD+C5giEP4NFqEI9Ys00HNluPdCFOHyWEZa0mUTsdb3FG9Ckc0F9LdUGfGOyXfEq2yUYG1i4Z/jJRzm2VCkuLYzpjMNwCzOckqQDV9wJxhioHe3+HM1ckq0FhPo9s47uyun3vRa4I4OdNQN/uw54iFkiqT+Isr5NF6e8/aEgyxVmid1ptA/FaoKVjlavPH4qYjdWZfjvXVUvH4kQh6tkvLwfVIXwyduz5WNUEApRJQPhyBavwkzjnlcdKTgQGHqmAl07epiRarv777/+UhzmyJ6GilPq3qjhQ/KJr4le8f1qM0/hfJXAcVSuKypeSgumBKhMtf75yTEjQn3JkIcmyFLBAXHGVUg0lkIZRdRxVv72DKrFlUbBNBHvBiiB36uwzND65168N70j0Ao3TYcyvCiQ9L3KTV7bhcMTdcN8LaUXxH16JxOQdczpXDUOe/aFGfW/5kiy/Lhxg0ms+5LPnKnj6rWpBdz6CpK7Hq2PKxS3rWtASkvdDQ9ieXOteCYcLFZ9AD+eF+5mQR8yfiputt1e5wCAu4iCNhzwSR/rsLc8Rr9i3NHbDJ+LHwJYnHbNOwYap2CymkEXaMfdM1I6bx00px4wPzId1QU+mk4Mu0o+ldF2TN795Ba+0N5bDMSsdypl+IB7zW/Q7f8OfIx7z22JNmcC57q1Nx0N50ew6TiNRnl4mdsBDQ9mlUp7srcgjLBiLa9k4N5GUUOQMmEuHcm10vICm5SxoeYPrZywehK/blzshs9jJacfia4fCwCF965fzd8A97tPzyS3nASWYd7V8P1UBKc+pEki+Pjh2RkJFfLemn2pwECHLlej0cQ2lGJ9qwp3JNzTn5NZZPxPtLCcprbksGsh+Ltt5JZWh6OLVVLGk2C8LDepv/DSoX4rQIIU9H8BwEyxohCEHPOhyaYSKxDz7KrsKe5A70iO5M6N5AL4C7BDOSFkl5AiFxJLbqqxakpf8OOwtuefTLc1aVY6Qc87l+Q9iqI7Lya3yMX3i+fROKZWrIO11h1ws9sAc/ayUPJHllRyNVCw6ThaxnP2JbpUtPgcbTyxHWZsW6Z7v0IwfRb1+QhXwnvP+oJ5fZqFHvfmW9ZgGooB39m8O/gdQSwMEFAACAAgAkK6jSCqKN+aHEQAA8GEAABcAAAB1bml2ZXJzYWwvdW5pdmVyc2FsLnBuZ+3d+VeS2f8AcEszJ2eizcwsbZq0xQXUGjMXWmzSkXKd1FLR1GwzNTMUWVKnsUUldcpdmlzaJW3S3MAlJdSgCZXSlAqFEJUQkR0+9J2az4x+5g/4nvNwDni49znPva/73NUf3lzyOrDvm0WrF2lpaX3j7ubqo6WlA9PS0o7T09WkqHZb7tP8mRfvs2+3VhV1DVfzRSdq1/5dWlrVOH1F2ALN969i3QLjtbQWt396zyPH3I7Q0gq74O66yy8xZGIIfuVBpJIsUOajtJzPH9AGteV+tHya9SNk04+uznrL59ssmXgGKf/ouv5F2jL9+Xt0Lnl5KrRTkJWBFJlobZNiSH7uQT2fdujRUcI2JuOX/fUcWml9FaOnNIlP6yE+LlBIpume9vxm8TC7BDFcL5Gyi2Jk3K9XhZ6fp/v3j7c/rF6lLDvkti2bizvMgrpI3qYZS7uuuNw01P4a0qL194/7Nl7REYoneuamWEV1wM2Vtv/MhrTsTNbucxsjP6BB1U3KsPt3YCb7MiNmlXcjPeWEWd0Y72xQIk4fQZss+Gf2+ZRI7b4fTyuVfKwhDFY1p7rnU8Df+FnUV1ha5ZlFjWTMzv8QuRPivcTAVXd2Rr7REliTd2LZnPvNay1n/PwsogdtN0tz1fghxHvpT3Nv9RBCuZezjNMzt+yWNte9fkuNZpfR0lbuv9R355D97Batn6e/3MB7b8ScOunnNm3ZHEfNmG0P0bWE+bkaZM++XpOMNLBZ0AsgAASAABAAAkAACAABIAAEgAAQAAJAAAgAASAABIAAEAACQAAIAAEgAASAABAAAkAACAABIAAEgAAQAAJAAAgAASAABIAAEAACQAAIAAEgAASAABAAAkAACAABIAAEgAAQAAJAAAgAASAABIAAEAACQAAIAAEgAASAABAA4v8RIkXaNvKI5jIo+R/RAs+nqO1ju8MS0+bG0dM9bb8uP+BVwCqb2WEBW3rOh77PbDNeMCeioJ750YNHD85OhcT+e/v+W/I12ObIOXV9dh5MmWc+v2zn3RezylirKTr1Umib1uwq+QucYS7SkdznHuDm35OmKBvtcU5Tz9gpC0221+NFZ/q6/cFRzU1rx/IY3qP/LNDaHqJEzayA5gXLbfs4jSJhHUkZPe0Q06wSbWVxGSrMLUkiWVUMDclHSd6lF5mqJeSNhm7WjU3IJN7oTFa7qck/YynCtflE+SRFVaH+dtdNF84DRjTlnDO1Hu1CYgedgFSzRfAdeGk7K3TqTTyt5CdLo/TDYARy+0kT9QXDkFe9tG04ebupKlZIdeSjJuLgaFHfczBGcOUKnuYiH7/LecwWC7d3Y5c0CTqN4SVKPlYtH6RikGBRYiP10eSpN0yoWkobNAE3M4J/qHovDkAGmqCn/3geSeD8VlqFLDi6t3Zc/sJROE3N//L0c1JkHtO+ykWXtnmHcuNKk9gFHTQzXtz1Ulq9S9PkzN30ZXEQB8bqn8Din0jVjI3ViKEERsfG7pOl4mbxsPwx+d4rH1IIvphBi8EIiwzVjWxpUnG7WuveI4KXT5SqmY/mv1cz6g9KViG8QY3yyUZEZxWyAVmMHEA2xYFHb65/qgcWqfMmTxVlC2rWTiUHzdT08g4R9gS6XG8OB9PvP1uMPRxQw333V4Wpr3cqR4dYOCgmPLz14hoPxNkqm4iJ7mAE6hoz57vF5ifhL3xRTWZOlHbe8h7ZyBMVYj/kTiSl1jP/pDdEuSHhvlZOXgdrUpzO0PuWpTgR7J1drkrW+UXw8HJ4gr+IaVDfWZL51taE4JTR4b3gIvf9iDFT0tn/wbb0XF42GotDru28ya3JqwjhvJMGtI7suH6cfCg7ST7An+iud7D/3K+2m2mLmq08BfG99zAF16mKu1iSLwqTwPDgPJx5l0opZX6VhOK2DbR442NppJHwQbPA/CCmqSWrO6hS7BX2myrZpGbLhgzRvguEpXu3pMLwmMTbXjbwKxlmf1TZU4N/mFE6j4ktbnmAuy9u8QAzBxBbBk34n2oSkL12akfyAC/58Ll+auGXDm7nxRx8vwJaDe3s/n26NjaDKewt5QzwOTVnD4piWyNoobaLEdGQO6RWPBZ7RbqgbyM3vOMhe8qJGoaFnGpsXApjC0JXw2oXXK9Pj8aRVmw4Z2QEphNJ5IG8SO6o49PBhOblziOR07+nNzs7QDnkz2Ph1rEbRCeWOZaZIyW/9kDEBpvmMbnMW8StUVzLfqcgSH1laM1Esm+G/t2rPiBDjyoxqMBX37wxQ8+cp349tY0/7UQVEUscYjjPP98Q8bJlv8r81uDNpy8DmdyrcSUkrJJO8eBUT8e2jqxOdUdvplbx432qy4mGXYUxeg1nC0xKlWF+8IN2mX50fpgPyUXJwFUy2yOQVJGZHx0rPYYC5coeC5RenSz4jDPM2u7MB371TGQ1hKJITI4P+WsaPG6cOPGYMYDanBUja1CCA+FYpSjtJmWtvnnRa9zx4w3jYekr7oQ37TksNHPIU8Y/EF1KWpArIIz0qk/Lb6XjBDUIbGkC1cCmU1xWgHH368hpyFt06LsTmedtlZUE+q07HLvM9QY7Kj3tQJvoQritbduBqWQYicsrzBvtTaWYqj6mP8C29MnTg/kLG4pmZPiZhdGTZOXnKRetm6UkbDWZSuLa4M9RXtlg+b6o4XTVycJUSop+ruznxAbXV7pnGXmHMsAdd9I9sdbOpAr7+SC4OusJtYE4UoHJ2mlLJazvSAyw2tdJ8NQUe3EzS1CJsH//g/P93V2R6vnPX+ad6uu+rjJhFRH7u5vZkfWWA2tObEniBPJ7hzHyiSunGya4OrkiIqjZ3pN///NC9jbomzVTnnoM+JvnWNWYP0k2Fk6XPUmSfTSEo+KEvb6e0RiVEM+cEfBqOb6kGYWQBkddaJWohbgkXlJf+xg2F1fGi8ubtEBjRBKRZk7Yjh4Q2PbzvEkhBHoVo84khOMPwpeGK5HOTJlItiaUQecnr2SNOo/IC/TMF+rmml01mQQZ6bocVmYRhwUYGfcWPLOH3f1IFtP6dPDXus1/BdK11YxVi5mvtFnH2XABRJXsmibLT2Dg7Jko4T1mMoPVC1/cz9/mMlmivpLDJ6lVHblZq7KbrD1ijCnCQjx561u/p7dNWYxOeOLp5BKe1A9211S0A8eoe++uXMWpFnqpxeeDecLHBBqRSXOFLIWttBh5aVySLtc+SWmJ5D+zTiZvyn/4OKK73Sjs8/p3J6VuGMm7EWCrSj2NWgY9uITuOb4PUoBZBo9jaSY+otVZGP7oILkdq+TBwSbYhuHbHF/olsL7mfPo5MPI5FecpCwcgycy9iRZ5AfNKMj0Xl7wHxE6ZUmrVnMcm9PQIZNS+q+ZFcICaJCmPke2brbF8UHVe1IpAb/2qBGDwojMbX+F/a1LuSfxj6u9kFUtu43bVbcgVyaCqgS4ugfW1zXXB8NYbh25Mm/4+xrPDQFTJJqwWLWAc9FVrpMrayY7ZO3tqh19Vp3q/jpgh2mr67pL2eW3nTB8aHntECm07Wex/l9jLGHVq416Pfijlk5jy8Uyh91uVusrW8tduKZMRLhqe/idmuj9zpk64ddsiWqK3iIhmB4oR1qVCAY4dnAkg3cIfLikVaKyEDVYod2pKDPb9d7OE2erbZXKLAPYmPhT4Rv0zDUrN/R7kmIUDN4Jw/YT+tpfts9IVFc/nNgJCSPdQxPs5X9WJ4iQgk5tqQ2tsTqbEROww+U30+oyk7rdu9HqHG5eXgaccAyidAjGZbzwUTsS19wiRkQyGeGUQRcawjKykxdM4FRdoCgSHjBOypIPkFZEMfLe6JnDMazOzW1JrQOih2jrRKfny0oFHy9/e0GkkvOZTjOvwos2lia+r8WDoIqP7EamcrKDpbeRIV8cO7EW2URvMGwd+X2yfTBd/mWHVHTibfY+k9eO32fgAjn6uVLSQTt1TvFSEDsulOtxZkxchLHrFYxuF2LdzaVrErkhuZxtzril9p3iYCO4jx0839JZfdkqPNhWrbJiHccZwLo6X0oD8i0tYS6yD2XPxSS1cv/e7NQGHofuCUULtoueiLZyW5NRWLcE21g3SAGxzITeGUwj0AuQwc2gsC9bKeLpt9f8Q+pzQs+8tl8zpJlSO/Ne9qivFW9jPjnb4PdaFLnF49sjE26hE8LXM2YOopP0C89qwZT6cSmj5qhr+fFNher4HvIi88jv0EWC/fCoeRX9G0AukrcV1RGrvcfieMdfpoklqvO8iNAJR7Y3h9x2SpV1CCI4R+dOdPK6HP9cJeRGiZrdH+iyuUf31WD1j1TJqnP3rc9peoXTzYxId2cVqqJmhvWBt8hcJM/ALk48DCnAuh9QIhZky8YyZDUVAmevMWkGI1kFnr/2u/xfL6GHS3Vy3SFJrEx7a2Ivu0azkUgfiqc5F2meEaKIpJyIwZS+NlKw7Un1kpcWUAR+V3PaIKeke/p4DmJatPiMYnn4YGnVsM3h/HFxa/tv4g/cks8V/bo4LcVTs2U98lU26usd6DeyDeqaWG9TUwarR21WtEiLZdzaLxxcCeok7MeSLn/FYnDUT0/LdlgOecoUnTwbKE72snjpnrG4sXeNIcwdBNmVP5CSabxX1S1jWpQs0o2FAmXuYyVY6Uce4Z6qdQ6CFGiG5NEqkbMH27vcWuyJldE7aDK1MB06/WJPEV4xsvEIpaAjZ+mTpzmjob/THPPQaZR82UQheJG5i5djb9mtqIufu17M2wd1wwOO+ePLDQ6MHr9+Ct/VnVQCJvMIJKK/5Z1HTeGaXRHo2IQTV7MNbpREZVfuKl/0CuXgQ/oeXVwoRskHmSthOrnGjX6BSHLj9EceMhmOdHBSsLGxI1lDNp8b52ttcPO0T+OxmhF1g4s19BqTU88pHXS8rmf+iA8/w28WY6Kda3jdp9gWuTFo3mHNmWB9/riksoshWhzPBemBxPNWfNmSv+hu0Uyaw1sKLaXEKly35zvxHaxBFBPcYcQ5FmYr1fGEcKXOASh3KlfTS4j80DzV+Y8fQ0zX1ceIv2w9TDGSd7uYtAgmzoPfS7cqIPmCGSUSNBMtHkrrN1tp/oj0DfNTj9Y0rkWuVGwjMHPgrD2kk8tamLuHyO0fQFSJki2V8969czl25MtgkRnd5odVz4R3xWObzJgclewBWgpPnnhsIX3T0haxbP8YfuHwzH44HCMdJdx0V6qjmdOPVUlhmi6d9Mvy1hFJaznxXOyEYx3alP+C4Bkka+9ol6NjR6lDDn/W2Z7ckoByauCTq/2lZz2OEqbEO/o4Cdfwhk81z0dVKVm1kMSOwasVHCgcBbo8jTdQURHER1IRAWuVX/xODJF2w1Vnwkn8Zz9duGGqeLtwIeN1uOe3vIlGDK4Cuk7zvFAvWNZDZp9buVx3zEI7S1DPvuNEk5Wu9YjywcVvAfNtQrIaWBV2biYmC3PjreJPWtBxmOmy5+0gaNOOwl5WP31D+mRcczxfs1f85eMqrFufsOkywXM8cWNIFP/KlyUoNyVcbTZsM3/nlBMDRU2uwtMIDunhCrMTa2DUpYFnYj8Fy68k5lE+9WmPMsp/p6yS4T8Sg5WtXX8/KHKO3VDdnAginXhfc+zhTPxwvAKFibZ06ITf7GwtH96UJbLvOLl4PboYrZqpn++GhubKfH6WMaV5HxTjUdBGiW0WMj/gPehyvCKtrbvH6r/HPn9tzrR0vJCGpdOSGkmqS/LmVPcp42IhizjVZVG0zxR91lf95uN0lPKQ83gx3B7cCF03+8j/KnonpEBJb3uYmN4654Cr6eFHNrfPSbbTZNgvilkx5ywOAZmrZQzSmsv2X+vO/fEAj/8L1i9nqs+tG970b8H6RR2G8O1L/se9W1rydO9eezOg4Kdfu8RX8Rx32s25IsowsxwTpJlzBJo+ts/dZ/mcf3DceJBy4jsW2b+1HPNOs+Dw2UIaNCYZ8mNhYdfs3yeAavftvnsJhlWYFhB7mn9T60K1NC/3vQdcq3aHpv4HUEsDBBQAAgAIAJCuo0iV7pF+SwAAAGsAAAAbAAAAdW5pdmVyc2FsL3VuaXZlcnNhbC5wbmcueG1ss7GvyM1RKEstKs7Mz7NVMtQzULK34+WyKShKLctMLVeoAIoBBSFASaESyDVCcMszU0oygEIG5mYIwYzUzPSMElslCwNzuKA+0EwAUEsBAgAAFAACAAgAkK6jSA5qJE5iBAAABREAAB0AAAAAAAAAAQAAAAAAAAAAAHVuaXZlcnNhbC9jb21tb25fbWVzc2FnZXMubG5nUEsBAgAAFAACAAgAkK6jSAh+CyMpAwAAhgwAACcAAAAAAAAAAQAAAAAAnQQAAHVuaXZlcnNhbC9mbGFzaF9wdWJsaXNoaW5nX3NldHRpbmdzLnhtbFBLAQIAABQAAgAIAJCuo0i1/AlkugIAAFUKAAAhAAAAAAAAAAEAAAAAAAsIAAB1bml2ZXJzYWwvZmxhc2hfc2tpbl9zZXR0aW5ncy54bWxQSwECAAAUAAIACACQrqNIKpYPZ/4CAACXCwAAJgAAAAAAAAABAAAAAAAECwAAdW5pdmVyc2FsL2h0bWxfcHVibGlzaGluZ19zZXR0aW5ncy54bWxQSwECAAAUAAIACACQrqNIaHFSkZoBAAAfBgAAHwAAAAAAAAABAAAAAABGDgAAdW5pdmVyc2FsL2h0bWxfc2tpbl9zZXR0aW5ncy5qc1BLAQIAABQAAgAIAJCuo0g9PC/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/o+CAAAjyAAACkAAAAAAAAAAQAAAAAA6hQAAHVuaXZlcnNhbC9za2luX2N1c3RvbWl6YXRpb25fc2V0dGluZ3MueG1sUEsBAgAAFAACAAgAkK6jSCqKN+aHEQAA8GEAABcAAAAAAAAAAAAAAAAAbx0AAHVuaXZlcnNhbC91bml2ZXJzYWwucG5nUEsBAgAAFAACAAgAkK6jSJXukX5LAAAAawAAABsAAAAAAAAAAQAAAAAAKy8AAHVuaXZlcnNhbC91bml2ZXJzYWwucG5nLnhtbFBLBQYAAAAACwALAEkDAACvLwAAAAA="/>
  <p:tag name="ISPRING_PRESENTATION_TITLE" val="1"/>
  <p:tag name="ISPRING_SCORM_PASSING_SCORE" val="100.000000"/>
  <p:tag name="ISPRING_FIRST_PUBLISH" val="1"/>
  <p:tag name="ISPRING_SCORM_RATE_QUIZZES" val="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OUTPUT_FOLDER" val="F:\VIP专区4月份上传文件\101"/>
</p:tagLst>
</file>

<file path=ppt/theme/theme1.xml><?xml version="1.0" encoding="utf-8"?>
<a:theme xmlns:a="http://schemas.openxmlformats.org/drawingml/2006/main" name="Office 主题">
  <a:themeElements>
    <a:clrScheme name="自定义 1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93E47"/>
      </a:accent1>
      <a:accent2>
        <a:srgbClr val="00ADB5"/>
      </a:accent2>
      <a:accent3>
        <a:srgbClr val="393E47"/>
      </a:accent3>
      <a:accent4>
        <a:srgbClr val="00ADB5"/>
      </a:accent4>
      <a:accent5>
        <a:srgbClr val="393E47"/>
      </a:accent5>
      <a:accent6>
        <a:srgbClr val="00ADB5"/>
      </a:accent6>
      <a:hlink>
        <a:srgbClr val="393E47"/>
      </a:hlink>
      <a:folHlink>
        <a:srgbClr val="00ADB5"/>
      </a:folHlink>
    </a:clrScheme>
    <a:fontScheme name="自定义 1">
      <a:majorFont>
        <a:latin typeface="Calibri"/>
        <a:ea typeface="字魂35号-经典雅黑"/>
        <a:cs typeface=""/>
      </a:majorFont>
      <a:minorFont>
        <a:latin typeface="Calibri"/>
        <a:ea typeface="字魂35号-经典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1002</Words>
  <Application>Microsoft Office PowerPoint</Application>
  <PresentationFormat>Экран (16:9)</PresentationFormat>
  <Paragraphs>42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微软雅黑</vt:lpstr>
      <vt:lpstr>Arial</vt:lpstr>
      <vt:lpstr>Bookman Old Style</vt:lpstr>
      <vt:lpstr>Calibri</vt:lpstr>
      <vt:lpstr>Montserrat Medium</vt:lpstr>
      <vt:lpstr>Senture</vt:lpstr>
      <vt:lpstr>YS Text</vt:lpstr>
      <vt:lpstr>Office 主题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creator/>
  <cp:lastModifiedBy/>
  <cp:revision>2</cp:revision>
  <dcterms:created xsi:type="dcterms:W3CDTF">2019-03-17T10:15:00Z</dcterms:created>
  <dcterms:modified xsi:type="dcterms:W3CDTF">2024-11-25T19:58:32Z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DDCA66465CE846918F0ACEE17B51D5B8</vt:lpwstr>
  </property>
  <property fmtid="{D5CDD505-2E9C-101B-9397-08002B2CF9AE}" pid="3" name="KSOProductBuildVer">
    <vt:lpwstr>2052-11.1.0.10495</vt:lpwstr>
  </property>
</Properties>
</file>