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CD9A0-1B36-E3B5-B8EF-D9F768FBD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1F0D75-1ED1-3C53-1149-72749437F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30DF0-0B4C-1E78-3DBB-9EF9FAA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5197D-6CCF-845C-CA9B-C44EC377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A3687-4DBE-50B7-A3F5-AAA7E4A6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7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27F6E-539E-FE58-9025-51A13CFB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3B5BA5-2202-414E-AA9D-E4EFE1E85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D396B-51C4-2A2C-BB6A-7B9617FD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30210-140B-9ED4-A18C-99C2A287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7A703-6404-F384-0ACA-B2C58435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9D0F6D-7895-8EDE-509B-9D69BD887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1A734-73B0-9F99-B6F3-88CA5F6D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1F775-F067-CD49-0E10-4F20ED12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F0648-436D-9EBE-3FF4-0BADA3E9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D4326-7B6E-A2C9-2F54-82771AE3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7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A0317-D742-6718-BBE9-7F50E568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1AB7F-687F-2217-4484-27B207536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E7003-5233-7C40-F802-ECC90DA9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2F123-8212-B2D4-3556-CD28840F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3B129-AC38-C82E-12DB-29539482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3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2E79D-45F8-9493-BA24-6BA82222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ECB5E-0409-1D8B-A2D9-A1A37188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3D851-3D7C-4E66-BD4B-03D7CAF0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80D7E-FBFC-FCC3-7F0C-F90FB713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0BF3C-D9BC-5104-53E8-CFD2668D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69583-FF8F-CAA2-A346-E6853E04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7C7F9-34C6-E052-109B-F9E2A1776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1401D3-BAEC-F054-3AE0-F855CF0B7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71FB33-13D5-4569-F1FB-EF80FE53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51CFC5-7890-8870-2C01-18DF09D7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285D60-EB4F-BC50-9C26-2C44B797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2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12BD4-4072-EBDE-E045-82CC329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56E03-9843-8C4E-6F66-5F762415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81B13-AE08-58AF-9142-1FC76C8E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A1620D-90BF-93C3-61F6-4355B38B4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500B2C-2D95-C9E1-AC02-1AE37C474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35FFE7-022E-E4D9-38B6-3E2A0337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91270C-B6DC-6A88-98E6-46FDFB7B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4749A1-2562-F751-35D4-DAA792AB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75B1E-BA58-5F75-B8A7-339B8C8B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FE6569-7F69-8717-D7E4-96D0056C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EC7FA3-F388-498B-3273-B9EEF86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2772D-497B-33C8-407B-CB22E4E7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4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08A227-318B-85C1-AF56-3F2773AF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D45BA7-7A1F-EA4E-F36A-CACD7604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0D2439-4F3F-337B-B3B8-00B0009D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F7303-A839-A2B0-1114-6CFBBED9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6B478-84D3-BA53-F90B-A748D5400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BE4C5-7C26-38B4-2ECA-DFD9BB43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708A3-8AFD-9827-ADAA-E13B27F2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2594BF-0593-B16D-0BCF-7ED9E1F9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2BE2F-43E6-FCCF-47D6-B97096D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BE563-6925-6297-610C-6FE3E2B2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A330C-E3FF-5823-EDAA-8E3418578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668A1D-793E-E108-DA43-87F7F40B3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FDD1C-FAF6-07CC-0E2B-926D8905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D720E6-EF01-BDC9-66B8-935AA2D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3940EA-DB3B-D15E-2C08-0FCEC425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4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B385-54C3-1D98-E256-8F175947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91770-16D7-C0CF-0BB2-859B87DD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8061C9-06DA-492C-C041-A9D46E6AE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E4278-1640-4947-ABF8-1D119AB189D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B4196-0B2D-E16E-D6CD-5F07EB53D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1F9E-A613-37A1-C133-F381A33EB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7A8DF-C748-47DF-AD01-95866487A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639374-808E-9025-BB18-E0A0A8A7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26" b="6796"/>
          <a:stretch/>
        </p:blipFill>
        <p:spPr>
          <a:xfrm rot="16200000">
            <a:off x="2629988" y="-919525"/>
            <a:ext cx="6920636" cy="87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C5D223-67D3-6DEB-DEC1-D59BB075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3" b="6388"/>
          <a:stretch/>
        </p:blipFill>
        <p:spPr>
          <a:xfrm rot="16200000">
            <a:off x="2696030" y="-881745"/>
            <a:ext cx="6857999" cy="86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CB8A6-F806-84E0-20F4-D03A5068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96" b="6978"/>
          <a:stretch/>
        </p:blipFill>
        <p:spPr>
          <a:xfrm rot="16200000">
            <a:off x="2663726" y="-885021"/>
            <a:ext cx="6864552" cy="8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CB8A6-F806-84E0-20F4-D03A5068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96" b="6978"/>
          <a:stretch/>
        </p:blipFill>
        <p:spPr>
          <a:xfrm rot="16200000">
            <a:off x="2663726" y="-885021"/>
            <a:ext cx="6864552" cy="86214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64999C-784E-A99B-EBAC-82B76E11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76145" y="2480769"/>
            <a:ext cx="1852278" cy="1896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D3A0B-DA12-5199-42AF-91603F33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59458" y="369539"/>
            <a:ext cx="1760164" cy="1796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74119-551D-FDB5-505C-2A8F8F260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254053" y="383820"/>
            <a:ext cx="1896462" cy="1852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234970-FF0D-7B82-B29A-78DBDEF53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308528" y="2502859"/>
            <a:ext cx="1829506" cy="1852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DE15A3-BFF0-942E-42BB-3948E2414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983" t="10098" r="13872" b="9124"/>
          <a:stretch/>
        </p:blipFill>
        <p:spPr>
          <a:xfrm rot="16200000">
            <a:off x="8188194" y="2514245"/>
            <a:ext cx="1852280" cy="182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D0971D-36D3-5110-B125-F175D526B3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7143"/>
          <a:stretch/>
        </p:blipFill>
        <p:spPr>
          <a:xfrm rot="16200000">
            <a:off x="8204454" y="369539"/>
            <a:ext cx="1852280" cy="1796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6AA8D-A382-358D-E106-2E295AE71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288578" y="4544624"/>
            <a:ext cx="1905000" cy="1865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BEEA80-7761-5685-276D-3453496B8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5715" t="18794" r="15397" b="13988"/>
          <a:stretch/>
        </p:blipFill>
        <p:spPr>
          <a:xfrm rot="16200000">
            <a:off x="5254054" y="4577557"/>
            <a:ext cx="1807774" cy="1896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7ABDB-739A-EE02-6D79-15677B7EA5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8199580" y="4621899"/>
            <a:ext cx="1829508" cy="1807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637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29BD05-261C-E191-09D7-010224BB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99" b="8738"/>
          <a:stretch/>
        </p:blipFill>
        <p:spPr>
          <a:xfrm>
            <a:off x="319314" y="116114"/>
            <a:ext cx="11509829" cy="6741886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4834185E-BFC3-CB18-7321-CC93547B6209}"/>
              </a:ext>
            </a:extLst>
          </p:cNvPr>
          <p:cNvSpPr/>
          <p:nvPr/>
        </p:nvSpPr>
        <p:spPr>
          <a:xfrm>
            <a:off x="1872342" y="406400"/>
            <a:ext cx="2714171" cy="68217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4000" b="1" i="1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Киэһээ</a:t>
            </a:r>
            <a:endParaRPr lang="ru-RU" sz="4000" b="1" i="1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76E93-819A-FC05-71D0-1C80907F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" y="1277256"/>
            <a:ext cx="4702629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DB680E-84AD-C45E-FBC5-E5B6E53E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75" b="5512"/>
          <a:stretch/>
        </p:blipFill>
        <p:spPr>
          <a:xfrm>
            <a:off x="333920" y="0"/>
            <a:ext cx="11510093" cy="6858000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9F15E8E5-DEA5-8E58-B3B9-F35B3749396B}"/>
              </a:ext>
            </a:extLst>
          </p:cNvPr>
          <p:cNvSpPr/>
          <p:nvPr/>
        </p:nvSpPr>
        <p:spPr>
          <a:xfrm>
            <a:off x="1796142" y="127000"/>
            <a:ext cx="2714171" cy="682171"/>
          </a:xfrm>
          <a:prstGeom prst="flowChartAlternateProcess">
            <a:avLst/>
          </a:prstGeom>
          <a:solidFill>
            <a:srgbClr val="FFFF66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4000" b="1" i="1" dirty="0">
                <a:ln w="0"/>
                <a:solidFill>
                  <a:srgbClr val="E6A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Күнүс</a:t>
            </a:r>
            <a:endParaRPr lang="ru-RU" sz="4000" b="1" i="1" dirty="0">
              <a:ln w="0"/>
              <a:solidFill>
                <a:srgbClr val="E6A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9C253-802B-D71F-3216-977091F0C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27" y="976084"/>
            <a:ext cx="4572000" cy="3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5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DCE22-24F3-2967-CD3B-5E6236F7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0" b="7294"/>
          <a:stretch/>
        </p:blipFill>
        <p:spPr>
          <a:xfrm>
            <a:off x="368300" y="0"/>
            <a:ext cx="11518900" cy="6858000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0F414FE4-33A5-B7F1-9B48-955835642BAA}"/>
              </a:ext>
            </a:extLst>
          </p:cNvPr>
          <p:cNvSpPr/>
          <p:nvPr/>
        </p:nvSpPr>
        <p:spPr>
          <a:xfrm>
            <a:off x="1796142" y="127000"/>
            <a:ext cx="2714171" cy="68217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40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Түүн</a:t>
            </a:r>
            <a:endParaRPr lang="ru-RU" sz="40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66DC7C-7DBA-D881-6450-4E136C14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6" y="1094015"/>
            <a:ext cx="4869180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CBB67B-907C-2207-7FA1-4FD7C9BB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16" b="8272"/>
          <a:stretch/>
        </p:blipFill>
        <p:spPr>
          <a:xfrm>
            <a:off x="342899" y="0"/>
            <a:ext cx="11582401" cy="6855986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BF694084-5A34-AD2A-A03E-03DCFF131F56}"/>
              </a:ext>
            </a:extLst>
          </p:cNvPr>
          <p:cNvSpPr/>
          <p:nvPr/>
        </p:nvSpPr>
        <p:spPr>
          <a:xfrm>
            <a:off x="1796142" y="127000"/>
            <a:ext cx="2714171" cy="68217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4000" b="1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Сарсыарда</a:t>
            </a:r>
            <a:endParaRPr lang="ru-RU" sz="4000" b="1" i="1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B9664-A008-9E69-70AF-C59A6E45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7642"/>
            <a:ext cx="4636179" cy="35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3</cp:revision>
  <dcterms:created xsi:type="dcterms:W3CDTF">2024-10-21T13:25:35Z</dcterms:created>
  <dcterms:modified xsi:type="dcterms:W3CDTF">2024-10-22T05:56:47Z</dcterms:modified>
</cp:coreProperties>
</file>