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83256" autoAdjust="0"/>
  </p:normalViewPr>
  <p:slideViewPr>
    <p:cSldViewPr snapToGrid="0">
      <p:cViewPr varScale="1">
        <p:scale>
          <a:sx n="64" d="100"/>
          <a:sy n="64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5DF06-23F1-42C3-8589-DE463EDA4C77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44316-AD32-4631-B9DB-9B35A897D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44316-AD32-4631-B9DB-9B35A897D6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4976-9F91-4080-96D5-50940E014CD2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B9F1-82CE-4431-8F5E-AE8854DEC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2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4976-9F91-4080-96D5-50940E014CD2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B9F1-82CE-4431-8F5E-AE8854DEC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9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4976-9F91-4080-96D5-50940E014CD2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B9F1-82CE-4431-8F5E-AE8854DEC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8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4976-9F91-4080-96D5-50940E014CD2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B9F1-82CE-4431-8F5E-AE8854DEC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7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4976-9F91-4080-96D5-50940E014CD2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B9F1-82CE-4431-8F5E-AE8854DEC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4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4976-9F91-4080-96D5-50940E014CD2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B9F1-82CE-4431-8F5E-AE8854DEC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5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4976-9F91-4080-96D5-50940E014CD2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B9F1-82CE-4431-8F5E-AE8854DEC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9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4976-9F91-4080-96D5-50940E014CD2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B9F1-82CE-4431-8F5E-AE8854DEC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7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4976-9F91-4080-96D5-50940E014CD2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B9F1-82CE-4431-8F5E-AE8854DEC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84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4976-9F91-4080-96D5-50940E014CD2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B9F1-82CE-4431-8F5E-AE8854DEC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3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4976-9F91-4080-96D5-50940E014CD2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B9F1-82CE-4431-8F5E-AE8854DEC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7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4976-9F91-4080-96D5-50940E014CD2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4B9F1-82CE-4431-8F5E-AE8854DEC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67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812"/>
            <a:ext cx="12192000" cy="68788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882" y="89647"/>
            <a:ext cx="9117106" cy="7620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семья в моем сердце!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89" y="962106"/>
            <a:ext cx="9158989" cy="5768478"/>
          </a:xfrm>
        </p:spPr>
      </p:pic>
    </p:spTree>
    <p:extLst>
      <p:ext uri="{BB962C8B-B14F-4D97-AF65-F5344CB8AC3E}">
        <p14:creationId xmlns:p14="http://schemas.microsoft.com/office/powerpoint/2010/main" val="339765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r="567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24" y="-1"/>
            <a:ext cx="4267201" cy="338924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r>
              <a:rPr lang="ru-RU" sz="1800" b="1" dirty="0"/>
              <a:t>Я, Ангелина, в окружении своих двоюродных братьев и сестры</a:t>
            </a:r>
            <a:r>
              <a:rPr lang="ru-RU" sz="1800" b="1" dirty="0" smtClean="0"/>
              <a:t>.                 </a:t>
            </a:r>
            <a:r>
              <a:rPr lang="ru-RU" sz="1800" b="1" dirty="0"/>
              <a:t>Мы очень дружны, у нас прекрасные отношения</a:t>
            </a:r>
            <a:r>
              <a:rPr lang="ru-RU" sz="1800" b="1" dirty="0" smtClean="0"/>
              <a:t>                                </a:t>
            </a:r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225" y="3200400"/>
            <a:ext cx="4267200" cy="3433482"/>
          </a:xfrm>
        </p:spPr>
        <p:txBody>
          <a:bodyPr>
            <a:normAutofit lnSpcReduction="10000"/>
          </a:bodyPr>
          <a:lstStyle/>
          <a:p>
            <a:endParaRPr lang="ru-RU" sz="1800" dirty="0" smtClean="0"/>
          </a:p>
          <a:p>
            <a:r>
              <a:rPr lang="ru-RU" sz="1800" dirty="0" smtClean="0"/>
              <a:t>На </a:t>
            </a:r>
            <a:r>
              <a:rPr lang="ru-RU" sz="1800" dirty="0"/>
              <a:t>первом плане моя прабабушка, Валентина Константиновна. Ей 85 лет. </a:t>
            </a:r>
            <a:r>
              <a:rPr lang="ru-RU" sz="1800" dirty="0" smtClean="0"/>
              <a:t>Она </a:t>
            </a:r>
            <a:r>
              <a:rPr lang="ru-RU" sz="1800" dirty="0"/>
              <a:t>Ветеран труда, жена ветерана </a:t>
            </a:r>
            <a:r>
              <a:rPr lang="ru-RU" sz="1800" dirty="0" smtClean="0"/>
              <a:t>Великой </a:t>
            </a:r>
            <a:r>
              <a:rPr lang="ru-RU" sz="1800" dirty="0"/>
              <a:t>Отечественной войны.</a:t>
            </a:r>
          </a:p>
          <a:p>
            <a:r>
              <a:rPr lang="ru-RU" dirty="0"/>
              <a:t> </a:t>
            </a:r>
          </a:p>
          <a:p>
            <a:r>
              <a:rPr lang="ru-RU" sz="1800" dirty="0"/>
              <a:t>Моя мамочка мастер маникюра, косметолог, флорист. Она всё время учится. Осваивает новые профессии. Наша главная семейная традиция собираться всем вместе! Работать, отдыхать, веселиться и окружать любовью и заботой нашу бабушку!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5" y="161367"/>
            <a:ext cx="3056964" cy="2106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10" y="1351722"/>
            <a:ext cx="3308756" cy="44843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76" y="1219199"/>
            <a:ext cx="4643719" cy="481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1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r="5674"/>
          <a:stretch>
            <a:fillRect/>
          </a:stretch>
        </p:blipFill>
        <p:spPr>
          <a:xfrm>
            <a:off x="0" y="-1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24" y="0"/>
            <a:ext cx="4267201" cy="306593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 </a:t>
            </a:r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225" y="3200400"/>
            <a:ext cx="4267200" cy="3433482"/>
          </a:xfrm>
        </p:spPr>
        <p:txBody>
          <a:bodyPr/>
          <a:lstStyle/>
          <a:p>
            <a:r>
              <a:rPr lang="ru-RU" dirty="0"/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7922"/>
            <a:ext cx="4007225" cy="40444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224" y="4062046"/>
            <a:ext cx="5289176" cy="24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Мои самые родные – мамочка, папа и брат Женя.                                                                       Это Санкт-Петербург. Мы в гостях у Жени.                                                                            Он окончил нашу школу и работает на заводе.                                                               Мои родители трудятся на Новочеркасском заводе НЭВЗ.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работают на станках. Папа делает большие, тяжёлые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детали. У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 есть ещё дедушки и бабашки.                                                                                          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главная наша семейная традиция собираться на все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и дни рождения. Проявляя забота и внимание друг к другу.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9807"/>
            <a:ext cx="6409592" cy="391257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0800000" flipV="1">
            <a:off x="5486400" y="4034146"/>
            <a:ext cx="6559062" cy="226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одна из любимых моих фото. Я на празднике у своей сестрички Алины. Мы с моим старшим братом просто обожаем её. Наша семейная традиция – это отдых на даче, на море в Керчи. Когда собирается наша семья, приезжают дедушка с бабушкой. Они работают на виноградниках. И становиться весело и интересно проводить время в кругу родных.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5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r="5674"/>
          <a:stretch>
            <a:fillRect/>
          </a:stretch>
        </p:blipFill>
        <p:spPr>
          <a:xfrm>
            <a:off x="44824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24" y="0"/>
            <a:ext cx="4267201" cy="306593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 </a:t>
            </a:r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225" y="3200400"/>
            <a:ext cx="4267200" cy="3433482"/>
          </a:xfrm>
        </p:spPr>
        <p:txBody>
          <a:bodyPr/>
          <a:lstStyle/>
          <a:p>
            <a:r>
              <a:rPr lang="ru-RU" dirty="0"/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2" y="165846"/>
            <a:ext cx="5060576" cy="3527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59" y="165846"/>
            <a:ext cx="6194612" cy="3527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224" y="3774141"/>
            <a:ext cx="5629835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моя большая и дружная семья! Я стою с дедушкой Колей по папиной линии. Он большой трудяга. Всегда работал на тяжёлых работах, перед пенсией стал водителем школьного автобуса. Бабушка, Анна Константиновна, бухгалтер. Мой папа пошёл по дедушкиным стопам – стал водителем. Работал на КамАЗе, комбайнёром убирал хлеб с полей. И всегда был одним из лучших!!! Папа служил в армии на морском флоте целых 3 года. Сейчас водитель школьного автобуса.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06036" y="3774141"/>
            <a:ext cx="6217024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Дедушка Саша, по маминой линии, работал художником, а потом главным бахчевником. Сам выпалывал 60 гектар бахчевых культур.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Мои родственники работают в разных сферах: есть фермер, косметолог, работник теплиц, стоматолог. Для нас главная семейная традиция -это отдых на природе и рыбалка!                                                                                                                  Моя любимая мамочка, домохозяйка. Она своим ежедневным трудом создаёт уют и тепло в нашем доме. На её плечах всё домашнее хозяйство, и забота о внуках. Я горжусь каждым членом нашей большой и дружной семьи!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4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r="567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25" y="0"/>
            <a:ext cx="3165232" cy="306593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 </a:t>
            </a:r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225" y="3200400"/>
            <a:ext cx="4267200" cy="3433482"/>
          </a:xfrm>
        </p:spPr>
        <p:txBody>
          <a:bodyPr/>
          <a:lstStyle/>
          <a:p>
            <a:r>
              <a:rPr lang="ru-RU" dirty="0"/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453" y="69575"/>
            <a:ext cx="11837504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дружная семья – мама, папа и я с братом Ваней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Моя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мамочка кондитер, пекарь. Печёт вкуснейший хлеб. Все уважают её и благодарят за работу.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Папа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занимается ремонтом техники. Брат помогает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центре фото с моей прабабушкой, Софьей Антоновной. Ей 85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лет. Всю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жизнь она работала дояркой на ферме. Много трудилась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 с почтением относятся к ней.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Взаимоуважение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забота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 к другу – это главные ценности в нашей семье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 семейная традиция – всегда и вместе быть во всех делах: вместе работать, отдыхать на природе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рыбалке, праздновать дни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рождения.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папочка всегда дарит мне цветы.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1470" y="2197381"/>
            <a:ext cx="285253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5" y="1995043"/>
            <a:ext cx="4026905" cy="46388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82" y="1925468"/>
            <a:ext cx="3669296" cy="47084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95" y="1925468"/>
            <a:ext cx="3944079" cy="470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2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r="5674"/>
          <a:stretch>
            <a:fillRect/>
          </a:stretch>
        </p:blipFill>
        <p:spPr>
          <a:xfrm>
            <a:off x="44824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24" y="0"/>
            <a:ext cx="4267201" cy="306593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 </a:t>
            </a:r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225" y="3200400"/>
            <a:ext cx="4267200" cy="3433482"/>
          </a:xfrm>
        </p:spPr>
        <p:txBody>
          <a:bodyPr/>
          <a:lstStyle/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12933" y="1908313"/>
            <a:ext cx="4671392" cy="369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моя маленькая, но дружная семья. Я рядом с моей прабабушкой Ларисой Александровной. Ей 84 года. Она много лет проработала на заводе, за станком. Моя любимая мамочка парикмахер. Она очень ответственно относится к своей профессии. Старается сделать людей красивыми   и довольными своим внешнем видом. Наши еженедельные субботние или воскресные прогулки стали семейной традицией.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4" y="307491"/>
            <a:ext cx="6172200" cy="624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605</Words>
  <Application>Microsoft Office PowerPoint</Application>
  <PresentationFormat>Широкоэкранный</PresentationFormat>
  <Paragraphs>23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          МОЯ семья в моем сердце!</vt:lpstr>
      <vt:lpstr>    Я, Ангелина, в окружении своих двоюродных братьев и сестры.                 Мы очень дружны, у нас прекрасные отношения                               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Воспитатель</dc:creator>
  <cp:lastModifiedBy>Воспитатель</cp:lastModifiedBy>
  <cp:revision>30</cp:revision>
  <dcterms:created xsi:type="dcterms:W3CDTF">2024-01-30T15:50:57Z</dcterms:created>
  <dcterms:modified xsi:type="dcterms:W3CDTF">2024-11-26T15:31:21Z</dcterms:modified>
</cp:coreProperties>
</file>