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0" r:id="rId8"/>
    <p:sldId id="284" r:id="rId9"/>
    <p:sldId id="285" r:id="rId10"/>
    <p:sldId id="276" r:id="rId11"/>
    <p:sldId id="293" r:id="rId12"/>
    <p:sldId id="294" r:id="rId13"/>
    <p:sldId id="281" r:id="rId14"/>
    <p:sldId id="282" r:id="rId15"/>
    <p:sldId id="283" r:id="rId16"/>
    <p:sldId id="287" r:id="rId17"/>
    <p:sldId id="288" r:id="rId18"/>
    <p:sldId id="289" r:id="rId19"/>
    <p:sldId id="29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62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4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864095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Детский сад № 10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Ручеёк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с. Ольгино, Степновского муниципального округа, Ставропольского края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348880"/>
            <a:ext cx="6944816" cy="4032448"/>
          </a:xfrm>
        </p:spPr>
        <p:txBody>
          <a:bodyPr>
            <a:normAutofit fontScale="85000" lnSpcReduction="20000"/>
          </a:bodyPr>
          <a:lstStyle/>
          <a:p>
            <a:r>
              <a:rPr lang="ru-RU" sz="3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ru-RU" sz="3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второй младшей группе </a:t>
            </a:r>
          </a:p>
          <a:p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«Смешарики»</a:t>
            </a:r>
          </a:p>
          <a:p>
            <a:endParaRPr lang="ru-RU" sz="3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«Осень золотая»</a:t>
            </a:r>
          </a:p>
          <a:p>
            <a:endParaRPr lang="ru-RU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5720" lvl="0" algn="r">
              <a:buClr>
                <a:srgbClr val="0BD0D9"/>
              </a:buClr>
              <a:buSzPct val="95000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Автор проекта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воспитатель МДОУ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/с №10 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R="45720" lvl="0" algn="r">
              <a:buClr>
                <a:srgbClr val="0BD0D9"/>
              </a:buClr>
              <a:buSzPct val="95000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Згирко Инна Андреевна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311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Образовательная область 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«Речевое развитие»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8147248" cy="4785395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Чтение художественной литературы:</a:t>
            </a:r>
          </a:p>
          <a:p>
            <a:pPr lvl="0">
              <a:spcAft>
                <a:spcPts val="1000"/>
              </a:spcAft>
            </a:pP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А. Блок «Зайчик»</a:t>
            </a:r>
            <a:endParaRPr lang="ru-RU" sz="2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spcAft>
                <a:spcPts val="1000"/>
              </a:spcAft>
            </a:pP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З. Александрова «Дождик»</a:t>
            </a:r>
            <a:endParaRPr lang="ru-RU" sz="2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spcAft>
                <a:spcPts val="1000"/>
              </a:spcAft>
            </a:pP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А.К. Бальмонт «Осень»</a:t>
            </a:r>
            <a:endParaRPr lang="ru-RU" sz="2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spcAft>
                <a:spcPts val="1000"/>
              </a:spcAft>
            </a:pP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А. Плещеев «Осень наступила»</a:t>
            </a:r>
            <a:endParaRPr lang="ru-RU" sz="2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spcAft>
                <a:spcPts val="1000"/>
              </a:spcAft>
            </a:pP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А.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Босев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«Дождь»</a:t>
            </a:r>
            <a:endParaRPr lang="ru-RU" sz="2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spcAft>
                <a:spcPts val="1000"/>
              </a:spcAft>
            </a:pP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Ю.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Тувим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«Овощи»</a:t>
            </a:r>
            <a:endParaRPr lang="ru-RU" sz="2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spcAft>
                <a:spcPts val="1000"/>
              </a:spcAft>
            </a:pP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Русская народная сказка </a:t>
            </a:r>
            <a:endParaRPr lang="ru-RU" sz="2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/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«Вершки и корешки»</a:t>
            </a:r>
            <a:endParaRPr lang="ru-RU" sz="2200" dirty="0">
              <a:solidFill>
                <a:prstClr val="black"/>
              </a:solidFill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592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«Художественно-эстетическое </a:t>
            </a:r>
            <a:r>
              <a:rPr lang="ru-RU" sz="1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развитие»</a:t>
            </a:r>
            <a:br>
              <a:rPr lang="ru-RU" sz="1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«Разноцветные ковер из листьев»</a:t>
            </a:r>
            <a:endParaRPr lang="ru-RU" dirty="0"/>
          </a:p>
        </p:txBody>
      </p:sp>
      <p:pic>
        <p:nvPicPr>
          <p:cNvPr id="4" name="Picture 2" descr="E:\20241105_1438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развитие»</a:t>
            </a:r>
            <a:b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«Грибочки»</a:t>
            </a:r>
            <a:endParaRPr lang="ru-RU" sz="2400" dirty="0"/>
          </a:p>
        </p:txBody>
      </p:sp>
      <p:pic>
        <p:nvPicPr>
          <p:cNvPr id="2050" name="Picture 2" descr="E:\20241105_1437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309018" y="1600200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«Художественно-эстетическое развитие»</a:t>
            </a:r>
            <a:b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Коллективная аппликация «Осеннее дерево»</a:t>
            </a:r>
            <a:endParaRPr lang="ru-RU" sz="27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detsad\Desktop\проект Осень\20241031_1105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rect">
            <a:avLst/>
          </a:prstGeom>
          <a:noFill/>
        </p:spPr>
      </p:pic>
      <p:pic>
        <p:nvPicPr>
          <p:cNvPr id="2054" name="Picture 6" descr="C:\Users\detsad\Desktop\проект Осень\20241031_1059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43881"/>
            <a:ext cx="4038600" cy="4038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1072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«Физическое развитие»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Пальчиковые игры: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«Вышли пальчики гулять»</a:t>
            </a:r>
            <a:endParaRPr lang="ru-RU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«Мы капусту рубим»</a:t>
            </a:r>
            <a:endParaRPr lang="ru-RU" dirty="0" smtClean="0">
              <a:ea typeface="Calibri"/>
              <a:cs typeface="Times New Roman"/>
            </a:endParaRPr>
          </a:p>
          <a:p>
            <a:r>
              <a:rPr lang="ru-RU" dirty="0" smtClean="0">
                <a:latin typeface="Times New Roman"/>
                <a:ea typeface="Times New Roman"/>
              </a:rPr>
              <a:t>«Грибы»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Users\detsad\Desktop\проект Осень\20241029_0938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игровой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игры: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«Какое время года»</a:t>
            </a:r>
            <a:endParaRPr lang="ru-RU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«Найди такой же листик»</a:t>
            </a:r>
            <a:endParaRPr lang="ru-RU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«Чудесный мешочек»</a:t>
            </a:r>
            <a:endParaRPr lang="ru-RU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«Что растет на грядке»</a:t>
            </a:r>
            <a:endParaRPr lang="ru-RU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«Собери картинку (разрезные овощи)»</a:t>
            </a:r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098" name="Picture 2" descr="C:\Users\detsad\Desktop\проект Осень\20241021_0921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 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Консультация для родителей «Как сберечь природу»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 Папка-передвижка «Осенняя одежда детей на прогулку»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 Привлечение родителей с сбору материала для поделок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4. Оформление выставки семейных работ «Краски осени»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3 этап </a:t>
            </a:r>
            <a:r>
              <a:rPr lang="ru-RU" b="1" i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Заключительный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lnSpc>
                <a:spcPct val="115000"/>
              </a:lnSpc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 детей сформировались знания об осени, её признаках </a:t>
            </a:r>
          </a:p>
          <a:p>
            <a:pPr lvl="0">
              <a:lnSpc>
                <a:spcPct val="115000"/>
              </a:lnSpc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дарах.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Пополнился словарный запас детей.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Развились творческие способности.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Итоговое мероприятие проекта для детей: развлечение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"Осень золотая "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Содержимое 4" descr="C:\Users\1\Desktop\Новая папка\IMG-20241102-WA0071.jpg"/>
          <p:cNvPicPr>
            <a:picLocks noGrp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8358" b="9011"/>
          <a:stretch/>
        </p:blipFill>
        <p:spPr bwMode="auto">
          <a:xfrm>
            <a:off x="4648200" y="2742742"/>
            <a:ext cx="4038600" cy="22408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3 этап </a:t>
            </a:r>
            <a:r>
              <a:rPr lang="ru-RU" b="1" i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Заключительный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 родителей появился интерес к образовательному процессу, развитию творчества, знаний и умений у детей.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Родители стали активными участниками в совместной продуктивной деятельности.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Продукт проекта для родителей: совместная выставка поделок детей и родителей «Краски осени»</a:t>
            </a:r>
          </a:p>
          <a:p>
            <a:endParaRPr lang="ru-RU" dirty="0"/>
          </a:p>
        </p:txBody>
      </p:sp>
      <p:pic>
        <p:nvPicPr>
          <p:cNvPr id="6146" name="Picture 2" descr="C:\Users\detsad\Desktop\проект Осень\20241101_0827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57298"/>
            <a:ext cx="8229600" cy="3643338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 fontScale="9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Проблема: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</a:t>
            </a:r>
            <a:r>
              <a:rPr lang="ru-RU" sz="2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детей младшего возраста слишком маленький жизненный опыт и знания о природе. Они не знакомы с происхождением тех или иных явлений, процессов в природе, не могут ответить на интересующие их вопросы: «Зачем опадает листва?», «Куда прячутся насекомые?» и т.д. Дети младшего возраста только начинают познавать мир, явления природы. </a:t>
            </a:r>
            <a:r>
              <a:rPr lang="ru-RU" sz="2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Участие </a:t>
            </a:r>
            <a:r>
              <a:rPr lang="ru-RU" sz="2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детей в этом проекте позволит ознакомить их с представлением об осени — как времени года, её характерных признаках, развить творческие способности, поисковую деятельность, связную речь</a:t>
            </a:r>
            <a:r>
              <a:rPr lang="ru-RU" sz="2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br>
              <a:rPr lang="ru-RU" sz="2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Актуальность: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часто взрослые забывают понаблюдать с ребенком, полюбоваться красотой мира природы, не поддерживают детскую любознательность. Именно ранний возраст – самое благоприятное время для накопления представлений об окружающем мире. Необходимо не только показать детям, какой прекрасный мир их окружает, но и  объяснить, почему нужно беречь и любить природу</a:t>
            </a:r>
            <a:r>
              <a:rPr lang="ru-RU" sz="2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br>
              <a:rPr lang="ru-RU" sz="2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Участники проекта: </a:t>
            </a:r>
            <a:r>
              <a:rPr lang="ru-RU" sz="2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дети второй младшей группы, воспитатель, родители.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553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192688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b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22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Цель </a:t>
            </a:r>
            <a:r>
              <a:rPr lang="ru-RU" sz="2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проекта</a:t>
            </a:r>
            <a:r>
              <a:rPr lang="ru-RU" sz="2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познакомить детей с красотой осенней природы</a:t>
            </a: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Задачи проекта для детей:</a:t>
            </a:r>
            <a: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 По</a:t>
            </a: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знакомить 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детей с понятием «время года – осень», с сезонными </a:t>
            </a: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изменениями 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природе происходящими </a:t>
            </a: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осенью. 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 Р</a:t>
            </a: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асширить 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представление о многообразии и пользе овощей и </a:t>
            </a: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фруктов. 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 Р</a:t>
            </a: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асширять 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активизировать словарный запас </a:t>
            </a: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детей.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4. В</a:t>
            </a: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оспитывать 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 детей эмоциональное, положительное отношение к природе, умение видеть прекрасное в разное время </a:t>
            </a: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года. 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5. В</a:t>
            </a: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оспитывать 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бережное отношение к природе</a:t>
            </a: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Задачи проекта для родителей</a:t>
            </a:r>
            <a:r>
              <a:rPr lang="ru-RU" sz="2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 </a:t>
            </a: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Формирование 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экологического воспитания у </a:t>
            </a: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детей.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 Изготовление поделок из природного </a:t>
            </a: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материала.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 Вовлечь родителей в педагогический процесс, укрепить заинтересованность в сотрудничестве с детским садом.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815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 fontScale="9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Ожидаемые результаты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для </a:t>
            </a:r>
            <a:r>
              <a:rPr lang="ru-RU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детей</a:t>
            </a:r>
            <a:r>
              <a:rPr lang="ru-RU" sz="24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br>
              <a:rPr lang="ru-RU" sz="24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 </a:t>
            </a:r>
            <a:r>
              <a:rPr lang="ru-RU" sz="2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Сформировать у детей знания об </a:t>
            </a:r>
            <a:r>
              <a:rPr lang="ru-RU" sz="2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осени, её признаках и дарах, </a:t>
            </a:r>
            <a:r>
              <a:rPr lang="ru-RU" sz="2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 бережном </a:t>
            </a:r>
            <a:r>
              <a:rPr lang="ru-RU" sz="2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отношении к природе;</a:t>
            </a:r>
            <a: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ru-RU" sz="2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</a:t>
            </a:r>
            <a:r>
              <a:rPr lang="ru-RU" sz="2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Пополнить словарный запас детей, как активного, так и пассивного словаря;</a:t>
            </a:r>
            <a: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ru-RU" sz="2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</a:t>
            </a:r>
            <a:r>
              <a:rPr lang="ru-RU" sz="2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Развить творческие способности у детей.</a:t>
            </a:r>
            <a: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Ожидаемые результаты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для </a:t>
            </a:r>
            <a:r>
              <a:rPr lang="ru-RU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родителей</a:t>
            </a:r>
            <a:r>
              <a:rPr lang="ru-RU" sz="24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br>
              <a:rPr lang="ru-RU" sz="24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 У родителей появится интерес к образовательному процессу, развитию творчества, знаний и умений у детей.</a:t>
            </a:r>
            <a: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 Участие родителей в совместной продуктивной деятельности.</a:t>
            </a:r>
            <a: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 Понимание родителями в дальнейшем требований ДОУ к семье.</a:t>
            </a:r>
            <a: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654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проектной деятельности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40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 этап </a:t>
            </a:r>
            <a:r>
              <a:rPr lang="ru-RU" sz="40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Подготовительный:</a:t>
            </a:r>
            <a:endParaRPr lang="ru-RU" sz="4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 Составление плана работы над проектом</a:t>
            </a:r>
            <a:endParaRPr lang="ru-RU" sz="3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 Сбор  материала необходимого для реализации </a:t>
            </a:r>
            <a:r>
              <a:rPr lang="ru-RU" sz="3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проекта</a:t>
            </a:r>
          </a:p>
          <a:p>
            <a:pPr lvl="0">
              <a:lnSpc>
                <a:spcPct val="150000"/>
              </a:lnSpc>
            </a:pPr>
            <a:r>
              <a:rPr lang="ru-RU" sz="3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 Разработка </a:t>
            </a:r>
            <a:r>
              <a:rPr lang="ru-RU" sz="3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конспектов НОД по планируемой теме</a:t>
            </a:r>
            <a:endParaRPr lang="ru-RU" sz="34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4. </a:t>
            </a:r>
            <a:r>
              <a:rPr lang="ru-RU" sz="3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Организация предметно-развивающей среды по теме проекта</a:t>
            </a:r>
            <a:endParaRPr lang="ru-RU" sz="3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5. Оформление картотеки: загадок, стихов, пословиц об осени.</a:t>
            </a:r>
            <a:endParaRPr lang="ru-RU" sz="3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343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ru-RU" sz="2800" i="1" dirty="0" smtClean="0">
                <a:latin typeface="Times New Roman"/>
                <a:ea typeface="Times New Roman"/>
                <a:cs typeface="Times New Roman"/>
              </a:rPr>
              <a:t>2 </a:t>
            </a:r>
            <a:r>
              <a:rPr lang="ru-RU" sz="2800" i="1" dirty="0">
                <a:latin typeface="Times New Roman"/>
                <a:ea typeface="Times New Roman"/>
                <a:cs typeface="Times New Roman"/>
              </a:rPr>
              <a:t>этап </a:t>
            </a:r>
            <a:r>
              <a:rPr lang="ru-RU" sz="2800" b="1" i="1" dirty="0" smtClean="0">
                <a:latin typeface="Times New Roman"/>
                <a:ea typeface="Times New Roman"/>
                <a:cs typeface="Times New Roman"/>
              </a:rPr>
              <a:t>Основной</a:t>
            </a:r>
            <a:br>
              <a:rPr lang="ru-RU" sz="2800" b="1" i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2800" b="1" i="1" dirty="0" smtClean="0">
                <a:latin typeface="Times New Roman"/>
                <a:ea typeface="Times New Roman"/>
                <a:cs typeface="Times New Roman"/>
              </a:rPr>
              <a:t> Работа с детьми:</a:t>
            </a: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Образовательная область «Социально-</a:t>
            </a:r>
            <a:b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коммуникативное развитие»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916832"/>
            <a:ext cx="7920880" cy="4209331"/>
          </a:xfrm>
        </p:spPr>
        <p:txBody>
          <a:bodyPr>
            <a:normAutofit/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Беседы: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2400" b="1" dirty="0" smtClean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lvl="0">
              <a:spcAft>
                <a:spcPts val="100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Осень в гости к нам пришла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» </a:t>
            </a:r>
          </a:p>
          <a:p>
            <a:pPr lvl="0">
              <a:spcAft>
                <a:spcPts val="100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Какая сегодня погода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» </a:t>
            </a:r>
          </a:p>
          <a:p>
            <a:pPr lvl="0">
              <a:spcAft>
                <a:spcPts val="100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Дары осени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» </a:t>
            </a:r>
          </a:p>
          <a:p>
            <a:pPr lvl="0">
              <a:spcAft>
                <a:spcPts val="100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«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Как изменилась одежда людей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»</a:t>
            </a:r>
          </a:p>
          <a:p>
            <a:pPr lvl="0">
              <a:spcAft>
                <a:spcPts val="100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«Времена года»</a:t>
            </a:r>
            <a:endParaRPr lang="ru-RU" sz="2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82414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Образовательная область «Познавательное развитие»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5720" y="1714488"/>
            <a:ext cx="4172272" cy="4425355"/>
          </a:xfrm>
        </p:spPr>
        <p:txBody>
          <a:bodyPr>
            <a:normAutofit/>
          </a:bodyPr>
          <a:lstStyle/>
          <a:p>
            <a:pPr lvl="0">
              <a:spcAft>
                <a:spcPts val="100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 «Прогулка в лесу», «Уборка урожая»</a:t>
            </a:r>
          </a:p>
          <a:p>
            <a:pPr lvl="0">
              <a:spcAft>
                <a:spcPts val="1000"/>
              </a:spcAft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рассказа по картинке «Осень в лесу»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endParaRPr lang="ru-RU" sz="2400" dirty="0"/>
          </a:p>
        </p:txBody>
      </p:sp>
      <p:pic>
        <p:nvPicPr>
          <p:cNvPr id="1027" name="Picture 3" descr="C:\Users\detsad\Desktop\проект Осень\20241022_0937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3484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Образовательная область «Познавательное развитие»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700808"/>
            <a:ext cx="4172272" cy="4425355"/>
          </a:xfrm>
        </p:spPr>
        <p:txBody>
          <a:bodyPr>
            <a:normAutofit/>
          </a:bodyPr>
          <a:lstStyle/>
          <a:p>
            <a:pPr lvl="0">
              <a:spcAft>
                <a:spcPts val="100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овощах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Заучивание по мнемотаблицам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detsad\Desktop\проект Осень\20241022_0929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3484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482</Words>
  <Application>Microsoft Office PowerPoint</Application>
  <PresentationFormat>Экран (4:3)</PresentationFormat>
  <Paragraphs>75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Муниципальное дошкольное образовательное учреждение «Детский сад № 10 «Ручеёк»,  с. Ольгино, Степновского муниципального округа, Ставропольского края </vt:lpstr>
      <vt:lpstr>Проблема: у детей младшего возраста слишком маленький жизненный опыт и знания о природе. Они не знакомы с происхождением тех или иных явлений, процессов в природе, не могут ответить на интересующие их вопросы: «Зачем опадает листва?», «Куда прячутся насекомые?» и т.д. Дети младшего возраста только начинают познавать мир, явления природы. Участие детей в этом проекте позволит ознакомить их с представлением об осени — как времени года, её характерных признаках, развить творческие способности, поисковую деятельность, связную речь.  Актуальность: часто взрослые забывают понаблюдать с ребенком, полюбоваться красотой мира природы, не поддерживают детскую любознательность. Именно ранний возраст – самое благоприятное время для накопления представлений об окружающем мире. Необходимо не только показать детям, какой прекрасный мир их окружает, но и  объяснить, почему нужно беречь и любить природу.  Участники проекта: дети второй младшей группы, воспитатель, родители.</vt:lpstr>
      <vt:lpstr> Цель проекта: познакомить детей с красотой осенней природы.  Задачи проекта для детей: 1. Познакомить детей с понятием «время года – осень», с сезонными  изменениями в природе происходящими осенью.  2. Расширить представление о многообразии и пользе овощей и фруктов.  3. Расширять и активизировать словарный запас детей. 4. Воспитывать у детей эмоциональное, положительное отношение к природе, умение видеть прекрасное в разное время года.  5. Воспитывать бережное отношение к природе.  Задачи проекта для родителей: 1. Формирование экологического воспитания у детей. 2. Изготовление поделок из природного материала. 3. Вовлечь родителей в педагогический процесс, укрепить заинтересованность в сотрудничестве с детским садом. </vt:lpstr>
      <vt:lpstr>Ожидаемые результаты для детей:  1. Сформировать у детей знания об осени, её признаках и дарах, о бережном отношении к природе;  2. Пополнить словарный запас детей, как активного, так и пассивного словаря;  3. Развить творческие способности у детей.  Ожидаемые результаты для родителей:  1. У родителей появится интерес к образовательному процессу, развитию творчества, знаний и умений у детей. 2. Участие родителей в совместной продуктивной деятельности. 3. Понимание родителями в дальнейшем требований ДОУ к семье.   </vt:lpstr>
      <vt:lpstr>Этапы проектной деятельности</vt:lpstr>
      <vt:lpstr>2 этап Основной  Работа с детьми: Образовательная область «Социально- коммуникативное развитие»</vt:lpstr>
      <vt:lpstr>Образовательная область «Познавательное развитие»</vt:lpstr>
      <vt:lpstr>Образовательная область «Познавательное развитие»</vt:lpstr>
      <vt:lpstr>Слайд 9</vt:lpstr>
      <vt:lpstr>Образовательная область «Речевое развитие» </vt:lpstr>
      <vt:lpstr>Образовательная область  «Художественно-эстетическое развитие» Рисование «Разноцветные ковер из листьев»</vt:lpstr>
      <vt:lpstr>Образовательная область  «Художественно-эстетическое развитие» Аппликация «Грибочки»</vt:lpstr>
      <vt:lpstr>Образовательная область «Художественно-эстетическое развитие» Коллективная аппликация «Осеннее дерево»</vt:lpstr>
      <vt:lpstr>Образовательная область «Физическое развитие»</vt:lpstr>
      <vt:lpstr>Развитие игровой деятельности</vt:lpstr>
      <vt:lpstr>Работа с родителями:</vt:lpstr>
      <vt:lpstr>3 этап Заключительный</vt:lpstr>
      <vt:lpstr>3 этап Заключительный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Осень Золотая</dc:title>
  <dc:creator>Dimon</dc:creator>
  <cp:lastModifiedBy>detsad</cp:lastModifiedBy>
  <cp:revision>53</cp:revision>
  <dcterms:created xsi:type="dcterms:W3CDTF">2016-11-12T14:08:51Z</dcterms:created>
  <dcterms:modified xsi:type="dcterms:W3CDTF">2024-11-07T11:10:22Z</dcterms:modified>
</cp:coreProperties>
</file>