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51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9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59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125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36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3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66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62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6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75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30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29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9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04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52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56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59DA54-11EB-4AC9-8AD4-D630CCBCAA2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119FCF6-16E8-4C17-9B92-635D9EBA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608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notes.narod.ru/math/gold4.html/" TargetMode="External"/><Relationship Id="rId2" Type="http://schemas.openxmlformats.org/officeDocument/2006/relationships/hyperlink" Target="http://genius.pstu.ru/file.php/1/pupils_works_2013/Kashin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fehacker.ru/zolotoe-secheni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626AEB-0A63-C51B-1776-275C8A042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Число фи</a:t>
            </a:r>
          </a:p>
        </p:txBody>
      </p:sp>
    </p:spTree>
    <p:extLst>
      <p:ext uri="{BB962C8B-B14F-4D97-AF65-F5344CB8AC3E}">
        <p14:creationId xmlns:p14="http://schemas.microsoft.com/office/powerpoint/2010/main" xmlns="" val="366134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A4204-1509-9288-2A66-C00CAC0A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CE49E4-5710-40EA-D145-C884E4CD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Благодаря числу фи, наш мир не хаотичен, а имеет чёткие формы и размеры</a:t>
            </a:r>
          </a:p>
          <a:p>
            <a:r>
              <a:rPr lang="ru-RU" dirty="0"/>
              <a:t>Приятная для глаза пропорция, позволяет нам строить визуально приятные здания</a:t>
            </a:r>
          </a:p>
          <a:p>
            <a:r>
              <a:rPr lang="ru-RU" dirty="0"/>
              <a:t>С помощью неё, растения получают наибольшее количество света</a:t>
            </a:r>
          </a:p>
          <a:p>
            <a:r>
              <a:rPr lang="ru-RU" dirty="0"/>
              <a:t>Поддерживает существование вселенной</a:t>
            </a:r>
          </a:p>
        </p:txBody>
      </p:sp>
    </p:spTree>
    <p:extLst>
      <p:ext uri="{BB962C8B-B14F-4D97-AF65-F5344CB8AC3E}">
        <p14:creationId xmlns:p14="http://schemas.microsoft.com/office/powerpoint/2010/main" xmlns="" val="3770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CB899-2430-F431-399D-15D82660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используемой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D3E76B-E2C0-8857-D1FB-6703E7186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http://genius.pstu.ru/file.php/1/pupils_works_2013/Kashina.pdf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https://netnotes.narod.ru/math/gold4.html\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https://lifehacker.ru/zolotoe-sechenie/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Золотое сечение: </a:t>
            </a:r>
            <a:r>
              <a:rPr lang="ru-RU" sz="1800" i="1" kern="0" dirty="0">
                <a:solidFill>
                  <a:schemeClr val="tx1"/>
                </a:solidFill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Иосиф Шефтелевич Шевелёв</a:t>
            </a:r>
            <a:r>
              <a:rPr lang="ru-RU" sz="1800" kern="0" dirty="0">
                <a:solidFill>
                  <a:schemeClr val="tx1"/>
                </a:solidFill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kern="0" dirty="0">
                <a:solidFill>
                  <a:schemeClr val="tx1"/>
                </a:solidFill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 Александрович </a:t>
            </a:r>
            <a:r>
              <a:rPr lang="ru-RU" sz="1800" i="1" kern="0" dirty="0" err="1">
                <a:solidFill>
                  <a:schemeClr val="tx1"/>
                </a:solidFill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Марутаев</a:t>
            </a:r>
            <a:r>
              <a:rPr lang="ru-RU" sz="1800" kern="0" dirty="0">
                <a:solidFill>
                  <a:schemeClr val="tx1"/>
                </a:solidFill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kern="0" dirty="0">
                <a:solidFill>
                  <a:schemeClr val="tx1"/>
                </a:solidFill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Игорь Павлович </a:t>
            </a:r>
            <a:r>
              <a:rPr lang="ru-RU" sz="1800" i="1" kern="0" dirty="0" err="1">
                <a:solidFill>
                  <a:schemeClr val="tx1"/>
                </a:solidFill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Шмелев</a:t>
            </a:r>
            <a:r>
              <a:rPr lang="ru-RU" sz="1800" kern="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чение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https://biography.wikireading.ru/226175</a:t>
            </a:r>
            <a:endParaRPr lang="ru-RU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0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98A9AD-680E-BE2C-92C6-352D1029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567867-2610-A3C8-3152-AAA16E96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91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4CFE5-973D-11B0-F288-AD3E2052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2" y="365124"/>
            <a:ext cx="11884176" cy="1827916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Число Фи(золотое сечение) 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 соотношение двух неравных чисел, при котором большее так же относится к меньшему, как сумма этих чисел к большему.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80DF84D-CCCE-B456-B4C2-6276786CB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842" y="2193040"/>
            <a:ext cx="5756092" cy="448047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BBCB88-CA83-8BCF-654E-3CCE68EABC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37" y="2011031"/>
            <a:ext cx="3641558" cy="45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57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4683B1-12BE-E7E3-B43B-16953E04D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3453"/>
            <a:ext cx="4106779" cy="7046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Золотая спираль 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— логарифмическая спираль, коэффициент</a:t>
            </a:r>
            <a:r>
              <a:rPr lang="ru-RU" sz="3600" i="1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роста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 которой равен </a:t>
            </a:r>
            <a:r>
              <a:rPr lang="ru-RU" sz="3600" i="1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φ</a:t>
            </a:r>
            <a:r>
              <a:rPr lang="ru-RU" sz="3600" baseline="30000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4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, где </a:t>
            </a:r>
            <a:r>
              <a:rPr lang="ru-RU" sz="3600" i="1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φ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 — золотое сечение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Соотношение золотого сечения в цифрах: Что такое золотое сечение и правда  ли оно повсюду |">
            <a:extLst>
              <a:ext uri="{FF2B5EF4-FFF2-40B4-BE49-F238E27FC236}">
                <a16:creationId xmlns:a16="http://schemas.microsoft.com/office/drawing/2014/main" xmlns="" id="{6163F10E-CE13-A043-0226-1D5736E4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859" y="553454"/>
            <a:ext cx="7938875" cy="57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06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823E1F-715E-3416-94FD-67D0C34C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36" y="516943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Числа Фибоначчи - 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 ряд чисел, каждое из которых равняется </a:t>
            </a:r>
            <a:r>
              <a:rPr lang="ru-RU" sz="4000" b="0" i="0" u="none" strike="noStrik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сумме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 двух предыдущих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4207AF-8A9A-61F1-A9BB-061078A82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15" y="2942749"/>
            <a:ext cx="4849524" cy="34438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42CD04-4E9A-D9BA-D134-C29AE2B93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494" y="2942749"/>
            <a:ext cx="6041437" cy="33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09E66-F85D-179F-4412-42CA9AC8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EA85561-0B11-2E3C-6162-BA3711E82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814" y="316273"/>
            <a:ext cx="5189049" cy="2918840"/>
          </a:xfrm>
        </p:spPr>
      </p:pic>
      <p:pic>
        <p:nvPicPr>
          <p:cNvPr id="2050" name="Picture 2" descr="Золотое сечение в шедеврах искусства | PROискусство | Дзен">
            <a:extLst>
              <a:ext uri="{FF2B5EF4-FFF2-40B4-BE49-F238E27FC236}">
                <a16:creationId xmlns:a16="http://schemas.microsoft.com/office/drawing/2014/main" xmlns="" id="{19322A9F-6DBB-2574-958E-8DAF46B6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12" y="3429000"/>
            <a:ext cx="67627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имеры золотого сечения в архитектуре, его применение">
            <a:extLst>
              <a:ext uri="{FF2B5EF4-FFF2-40B4-BE49-F238E27FC236}">
                <a16:creationId xmlns:a16="http://schemas.microsoft.com/office/drawing/2014/main" xmlns="" id="{D31B0386-C23E-1FE8-ED03-29C0D5A6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19" y="402034"/>
            <a:ext cx="4369076" cy="28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75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93A2C-6FD9-9670-F7E9-CE982615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Золотое сечение в природе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FB141AA-5676-E6A7-7FB1-1CB1EC7EB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980" y="1690688"/>
            <a:ext cx="6291625" cy="3539039"/>
          </a:xfrm>
        </p:spPr>
      </p:pic>
      <p:pic>
        <p:nvPicPr>
          <p:cNvPr id="1028" name="Picture 4" descr="Филлотаксис — Википедия">
            <a:extLst>
              <a:ext uri="{FF2B5EF4-FFF2-40B4-BE49-F238E27FC236}">
                <a16:creationId xmlns:a16="http://schemas.microsoft.com/office/drawing/2014/main" xmlns="" id="{6571C359-D164-A0DD-74AD-D41923C1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796" y="1690688"/>
            <a:ext cx="4308223" cy="36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8FE710-BD11-2711-543B-56D3139910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1004" y="5459762"/>
            <a:ext cx="575390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23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9D20A-8E21-523D-B9FD-DC535616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AE8F890-AF10-742A-C985-89154AA88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852" y="1027906"/>
            <a:ext cx="7071464" cy="480218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881F40-FB19-3ED8-B4CE-2E738799DB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8132114" y="1027906"/>
            <a:ext cx="3735034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72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E593FA-5637-FB54-D931-226B8836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животном мире</a:t>
            </a:r>
          </a:p>
        </p:txBody>
      </p:sp>
      <p:pic>
        <p:nvPicPr>
          <p:cNvPr id="2050" name="Picture 2" descr="Шестое число в ряде фибоначчи. Золотое сечение — что это такое? Числа  Фибоначчи — это? Что общего между спиралью ДНК, ракушкой, галактикой и  Египетскими пирамидами? Тело человека и золотое сечение">
            <a:extLst>
              <a:ext uri="{FF2B5EF4-FFF2-40B4-BE49-F238E27FC236}">
                <a16:creationId xmlns:a16="http://schemas.microsoft.com/office/drawing/2014/main" xmlns="" id="{48A77000-1A11-1E32-4052-6EF13A4F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990" y="4013603"/>
            <a:ext cx="5167863" cy="25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НК: что это, из чего состоит и за что отвечает | РБК Тренды">
            <a:extLst>
              <a:ext uri="{FF2B5EF4-FFF2-40B4-BE49-F238E27FC236}">
                <a16:creationId xmlns:a16="http://schemas.microsoft.com/office/drawing/2014/main" xmlns="" id="{1CB8296C-E03F-89ED-2E0F-AAFD77C9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72" y="2095356"/>
            <a:ext cx="5335460" cy="40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98AF37-8F25-FB1F-7014-461BA8B0DA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2990" y="1761790"/>
            <a:ext cx="5067886" cy="2076597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ABF2FDBC-8266-8594-BB3C-94BE4058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601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2A5A8-BAA1-432B-5D95-55320E61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аархитектуре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9D39799-29A9-748F-3796-BEF26CD7C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810" y="3746590"/>
            <a:ext cx="3898232" cy="307305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EF1FEB-0478-374B-DD46-51324DB955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568" y="2038678"/>
            <a:ext cx="7183328" cy="4206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BFF84D-E702-33B8-4EB6-48452ED06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5810" y="224589"/>
            <a:ext cx="4110744" cy="33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282858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211</TotalTime>
  <Words>101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Глубина</vt:lpstr>
      <vt:lpstr>Число фи</vt:lpstr>
      <vt:lpstr>Число Фи(золотое сечение) -Это соотношение двух неравных чисел, при котором большее так же относится к меньшему, как сумма этих чисел к большему. </vt:lpstr>
      <vt:lpstr>Слайд 3</vt:lpstr>
      <vt:lpstr>Слайд 4</vt:lpstr>
      <vt:lpstr>Слайд 5</vt:lpstr>
      <vt:lpstr>Золотое сечение в природе</vt:lpstr>
      <vt:lpstr>Слайд 7</vt:lpstr>
      <vt:lpstr>В животном мире</vt:lpstr>
      <vt:lpstr>В аархитектуре </vt:lpstr>
      <vt:lpstr>Заключение</vt:lpstr>
      <vt:lpstr>Список используемой литературы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фи</dc:title>
  <dc:creator>PC #109</dc:creator>
  <cp:lastModifiedBy>User</cp:lastModifiedBy>
  <cp:revision>4</cp:revision>
  <dcterms:created xsi:type="dcterms:W3CDTF">2024-03-18T13:23:34Z</dcterms:created>
  <dcterms:modified xsi:type="dcterms:W3CDTF">2024-11-27T16:39:58Z</dcterms:modified>
</cp:coreProperties>
</file>