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7" r:id="rId9"/>
    <p:sldId id="268" r:id="rId10"/>
    <p:sldId id="269" r:id="rId11"/>
    <p:sldId id="262" r:id="rId12"/>
    <p:sldId id="270" r:id="rId13"/>
    <p:sldId id="265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70E160-E921-4C5D-BA0C-9B2161F66B95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31719B-F995-4936-999B-8687B7ADF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oss\Desktop\e2134c6a3178314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applikacii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hyperlink" Target="https://www.maam.ru/upload/blogs/detsad-1048840-169096954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pload/blogs/detsad-1048840-1690969723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ss\Desktop\e2134c6a3178314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образовательное дошкольное учреждение «Детский сад №146»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832848" cy="54006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Лучшая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презентация опыта работы по сотрудничеству с семьей в дошкольной образовательной организации: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«Палочки от мороженного как форма взаимодействия с родителями в ДОУ».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2300" b="1" dirty="0" smtClean="0"/>
          </a:p>
          <a:p>
            <a:pPr algn="r"/>
            <a:r>
              <a:rPr lang="ru-RU" sz="2300" b="1" dirty="0" smtClean="0"/>
              <a:t>Выполнили: </a:t>
            </a:r>
            <a:r>
              <a:rPr lang="ru-RU" sz="2300" b="1" dirty="0" err="1" smtClean="0"/>
              <a:t>Лещенко</a:t>
            </a:r>
            <a:r>
              <a:rPr lang="ru-RU" sz="2300" b="1" dirty="0" smtClean="0"/>
              <a:t> Марина Сергеевна, </a:t>
            </a:r>
          </a:p>
          <a:p>
            <a:pPr algn="r"/>
            <a:r>
              <a:rPr lang="ru-RU" sz="2300" b="1" dirty="0" smtClean="0"/>
              <a:t>воспитатель</a:t>
            </a:r>
          </a:p>
          <a:p>
            <a:pPr algn="r"/>
            <a:r>
              <a:rPr lang="ru-RU" sz="2300" b="1" dirty="0" err="1" smtClean="0"/>
              <a:t>Волчукова</a:t>
            </a:r>
            <a:r>
              <a:rPr lang="ru-RU" sz="2300" b="1" dirty="0" smtClean="0"/>
              <a:t> Елена Валерьевна,</a:t>
            </a:r>
          </a:p>
          <a:p>
            <a:pPr algn="r"/>
            <a:r>
              <a:rPr lang="ru-RU" sz="2300" b="1" dirty="0" smtClean="0"/>
              <a:t>воспитатель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Барнаул 2024г.</a:t>
            </a:r>
          </a:p>
          <a:p>
            <a:endParaRPr lang="ru-RU" dirty="0"/>
          </a:p>
        </p:txBody>
      </p:sp>
      <p:pic>
        <p:nvPicPr>
          <p:cNvPr id="4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Мастер класс по изготовлению игры «</a:t>
            </a:r>
            <a:r>
              <a:rPr lang="ru-RU" sz="2600" dirty="0" err="1" smtClean="0"/>
              <a:t>Палочка-развивалочка</a:t>
            </a:r>
            <a:r>
              <a:rPr lang="ru-RU" sz="2600" dirty="0" smtClean="0"/>
              <a:t>».</a:t>
            </a:r>
          </a:p>
          <a:p>
            <a:r>
              <a:rPr lang="ru-RU" sz="2600" dirty="0" smtClean="0"/>
              <a:t>Дидактическая </a:t>
            </a:r>
            <a:r>
              <a:rPr lang="ru-RU" sz="2600" u="sng" dirty="0" smtClean="0"/>
              <a:t>задача данной игры</a:t>
            </a:r>
            <a:r>
              <a:rPr lang="ru-RU" sz="2600" dirty="0" smtClean="0"/>
              <a:t>:</a:t>
            </a:r>
          </a:p>
          <a:p>
            <a:r>
              <a:rPr lang="ru-RU" sz="2600" dirty="0" smtClean="0"/>
              <a:t>Обучение детей навыку соединения палочек с соседними таким образом, чтобы вместе они составили общую картину по образцу.</a:t>
            </a:r>
          </a:p>
          <a:p>
            <a:r>
              <a:rPr lang="ru-RU" sz="2600" u="sng" dirty="0" smtClean="0"/>
              <a:t>Характеристика игрового пособия</a:t>
            </a:r>
            <a:r>
              <a:rPr lang="ru-RU" sz="2600" dirty="0" smtClean="0"/>
              <a:t>:</a:t>
            </a:r>
          </a:p>
          <a:p>
            <a:r>
              <a:rPr lang="ru-RU" sz="2600" dirty="0" smtClean="0"/>
              <a:t>дидактическая игра изготовлена из деревянных палочек от мороженного, раскрашенных в разные цвета, шаблонов с изображением определенных фигур.</a:t>
            </a:r>
          </a:p>
          <a:p>
            <a:r>
              <a:rPr lang="ru-RU" sz="2600" u="sng" dirty="0" smtClean="0"/>
              <a:t> Методическая ценность игры</a:t>
            </a:r>
            <a:r>
              <a:rPr lang="ru-RU" sz="2600" dirty="0" smtClean="0"/>
              <a:t>:</a:t>
            </a:r>
          </a:p>
          <a:p>
            <a:r>
              <a:rPr lang="ru-RU" sz="2600" dirty="0" smtClean="0"/>
              <a:t>Дидактическая игра "</a:t>
            </a:r>
            <a:r>
              <a:rPr lang="ru-RU" sz="2600" dirty="0" err="1" smtClean="0"/>
              <a:t>Палочки-развивалочка</a:t>
            </a:r>
            <a:r>
              <a:rPr lang="ru-RU" sz="2600" dirty="0" smtClean="0"/>
              <a:t>" развивает восприятие целого, воображение, мелкую моторику, координацию движений, наглядно-образное мышление и расширяет знания об окружающем мире.</a:t>
            </a:r>
          </a:p>
          <a:p>
            <a:r>
              <a:rPr lang="ru-RU" sz="2600" dirty="0" smtClean="0"/>
              <a:t>Чтобы получить результат в этой игре, необходимо сопоставлять детали по цвету, форме, линиям. В процессе этого развивается восприятие, логическое и наглядно-образное мышление.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i?id=9f0160af8bb4f2af8cbf476ad06fc83f98643632-3696919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93096"/>
            <a:ext cx="8686800" cy="1730822"/>
          </a:xfrm>
        </p:spPr>
        <p:txBody>
          <a:bodyPr/>
          <a:lstStyle/>
          <a:p>
            <a:r>
              <a:rPr lang="ru-RU" sz="1800" dirty="0" smtClean="0"/>
              <a:t>Чтобы получить результат в этой игре, необходимо сопоставлять детали по цвету, форме, линиям. В процессе этого развивается восприятие, логическое и наглядно-образное мышление.</a:t>
            </a:r>
          </a:p>
          <a:p>
            <a:r>
              <a:rPr lang="ru-RU" sz="1800" dirty="0" smtClean="0"/>
              <a:t>      Для изготовления </a:t>
            </a:r>
            <a:r>
              <a:rPr lang="ru-RU" sz="1800" dirty="0" smtClean="0">
                <a:solidFill>
                  <a:schemeClr val="tx1"/>
                </a:solidFill>
                <a:hlinkClick r:id="rId3" tooltip="Аппликация из бумаги. Все виды аппликации"/>
              </a:rPr>
              <a:t>игры нам понадобились палочки</a:t>
            </a:r>
            <a:r>
              <a:rPr lang="ru-RU" sz="1800" dirty="0" smtClean="0">
                <a:solidFill>
                  <a:schemeClr val="tx1"/>
                </a:solidFill>
              </a:rPr>
              <a:t> от мороженого (краски, кисточка</a:t>
            </a:r>
            <a:r>
              <a:rPr lang="ru-RU" sz="1800" dirty="0" smtClean="0"/>
              <a:t>), образцы фигур.</a:t>
            </a:r>
          </a:p>
          <a:p>
            <a:endParaRPr lang="ru-RU" dirty="0"/>
          </a:p>
        </p:txBody>
      </p:sp>
      <p:pic>
        <p:nvPicPr>
          <p:cNvPr id="6" name="Рисунок 5" descr="Фото «Забавное эскимо»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8680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686800" cy="838200"/>
          </a:xfrm>
        </p:spPr>
        <p:txBody>
          <a:bodyPr>
            <a:noAutofit/>
          </a:bodyPr>
          <a:lstStyle/>
          <a:p>
            <a:r>
              <a:rPr lang="ru-RU" sz="1800" u="sng" dirty="0" smtClean="0"/>
              <a:t>Этапы работы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Берём палочки такое количество, из какого собрана фигура на картинке. раскрашиваем в разные цвета, ждём пока краска высохнет.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69" name="Picture 1" descr="C:\Users\Boss\Downloads\IMG-20241009-WA01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87" t="8013" r="5919" b="10846"/>
          <a:stretch>
            <a:fillRect/>
          </a:stretch>
        </p:blipFill>
        <p:spPr bwMode="auto">
          <a:xfrm>
            <a:off x="1979712" y="2348880"/>
            <a:ext cx="5400600" cy="3672408"/>
          </a:xfrm>
          <a:prstGeom prst="rect">
            <a:avLst/>
          </a:prstGeom>
          <a:noFill/>
        </p:spPr>
      </p:pic>
      <p:pic>
        <p:nvPicPr>
          <p:cNvPr id="4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 очень увлеченно участвовали в процессе изготовления палочек.</a:t>
            </a:r>
            <a:endParaRPr lang="ru-RU" dirty="0"/>
          </a:p>
        </p:txBody>
      </p:sp>
      <p:pic>
        <p:nvPicPr>
          <p:cNvPr id="3074" name="Picture 2" descr="C:\Users\Boss\Desktop\IMG-20241009-WA0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3781276" cy="4525962"/>
          </a:xfrm>
          <a:prstGeom prst="rect">
            <a:avLst/>
          </a:prstGeom>
          <a:noFill/>
        </p:spPr>
      </p:pic>
      <p:pic>
        <p:nvPicPr>
          <p:cNvPr id="4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Результативность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Изучены игровые технологии в обучении детей дошкольного возраста, разработана система использования развивающих игр, разработанный материал использован в ДОО, в свободной и индивидуальной деятельности с детьми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Boss\Downloads\IMG-20241009-WA0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313"/>
          <a:stretch>
            <a:fillRect/>
          </a:stretch>
        </p:blipFill>
        <p:spPr bwMode="auto">
          <a:xfrm>
            <a:off x="2915816" y="1988840"/>
            <a:ext cx="3394472" cy="4104456"/>
          </a:xfrm>
          <a:prstGeom prst="rect">
            <a:avLst/>
          </a:prstGeom>
          <a:noFill/>
        </p:spPr>
      </p:pic>
      <p:pic>
        <p:nvPicPr>
          <p:cNvPr id="4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Изготовив игру родители убедились в том, что в результате использования данной развивающей игры происходит не только развитие интеллектуальных и творческих способностей ребёнка, но и мелкой моторики руки, усидчивости, умению доводить начатое дело до конца. </a:t>
            </a:r>
            <a:endParaRPr lang="ru-RU" sz="1800" dirty="0"/>
          </a:p>
        </p:txBody>
      </p:sp>
      <p:pic>
        <p:nvPicPr>
          <p:cNvPr id="28674" name="Picture 2" descr="C:\Users\Boss\Desktop\dc41b6c4bff0906178d1822ad3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4824536" cy="4824536"/>
          </a:xfrm>
          <a:prstGeom prst="rect">
            <a:avLst/>
          </a:prstGeom>
          <a:noFill/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4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/>
              <a:t>“</a:t>
            </a:r>
            <a:r>
              <a:rPr lang="ru-RU" sz="2000" dirty="0" smtClean="0"/>
              <a:t>Только вместе с родителями,</a:t>
            </a:r>
            <a:br>
              <a:rPr lang="ru-RU" sz="2000" dirty="0" smtClean="0"/>
            </a:br>
            <a:r>
              <a:rPr lang="ru-RU" sz="2000" dirty="0" smtClean="0"/>
              <a:t>общими усилиями, педагоги могут дать детям</a:t>
            </a:r>
            <a:br>
              <a:rPr lang="ru-RU" sz="2000" dirty="0" smtClean="0"/>
            </a:br>
            <a:r>
              <a:rPr lang="ru-RU" sz="2000" dirty="0" smtClean="0"/>
              <a:t> большое человеческое счастье”.</a:t>
            </a:r>
            <a:br>
              <a:rPr lang="ru-RU" sz="2000" dirty="0" smtClean="0"/>
            </a:br>
            <a:r>
              <a:rPr lang="ru-RU" sz="1800" dirty="0" smtClean="0"/>
              <a:t>В.А.Сухомлинский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Одна из важнейших задач педагога в рамках реализации ФГОС дошкольного образования -создание единого образовательного пространства: «Детский сад – семья».</a:t>
            </a:r>
          </a:p>
          <a:p>
            <a:r>
              <a:rPr lang="ru-RU" sz="3300" dirty="0" smtClean="0"/>
              <a:t>Общение педагогов с родителями (законными представителями)  воспитанников всегда было и остается актуальным вопросом. Одна из сторон этого вопроса – поиск рациональных путей взаимодействия. </a:t>
            </a:r>
          </a:p>
          <a:p>
            <a:r>
              <a:rPr lang="ru-RU" sz="3300" dirty="0" smtClean="0"/>
              <a:t>     В связи с этим меняется позиция детского сада в работе с семьей, возникает необходимость активного включения родителей в жизнь ДОУ.</a:t>
            </a:r>
          </a:p>
          <a:p>
            <a:r>
              <a:rPr lang="ru-RU" sz="3300" dirty="0" smtClean="0"/>
              <a:t>Но как заинтересовать современных родителей в совместной работе?</a:t>
            </a:r>
          </a:p>
          <a:p>
            <a:r>
              <a:rPr lang="ru-RU" sz="3300" dirty="0" smtClean="0"/>
              <a:t>       Одним из путей решения данного вопроса является: поиск новых форм взаимодействия с семьями воспитанников.</a:t>
            </a:r>
          </a:p>
          <a:p>
            <a:r>
              <a:rPr lang="ru-RU" sz="3300" dirty="0" smtClean="0"/>
              <a:t>На сегодня многие традиционные формы работы с семьей утратили свою ценность, применение их не приносит положительных результатов.</a:t>
            </a:r>
          </a:p>
          <a:p>
            <a:r>
              <a:rPr lang="ru-RU" sz="3300" dirty="0" smtClean="0"/>
              <a:t>       Опыт показывает, что при всем разнообразии используемых форм взаимодействия с родителями, особой популярностью пользуются нетрадиционные формы работы из бросового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686800" cy="32298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Что такое ненужные вещи? У всех они разные. Баночки и тюбики от шампуня, от клея и ватных </a:t>
            </a:r>
            <a:r>
              <a:rPr lang="ru-RU" sz="1800" b="1" dirty="0" smtClean="0"/>
              <a:t>палочек</a:t>
            </a:r>
            <a:r>
              <a:rPr lang="ru-RU" sz="1800" dirty="0" smtClean="0"/>
              <a:t>, сломанные заколки, сережки, бусы, браслеты, сломанные фигурки и др., а также коробки от техники и синтетический пенопласт </a:t>
            </a:r>
            <a:r>
              <a:rPr lang="ru-RU" sz="1800" i="1" dirty="0" smtClean="0"/>
              <a:t>(из этих самых коробок)</a:t>
            </a:r>
            <a:r>
              <a:rPr lang="ru-RU" sz="1800" dirty="0" smtClean="0"/>
              <a:t> бумага газетная, тряпки и многое другое - все это мы обычно выкидываем. Но мы обратили внимание на множественное количество </a:t>
            </a:r>
            <a:r>
              <a:rPr lang="ru-RU" sz="1800" b="1" dirty="0" smtClean="0"/>
              <a:t>палочек от мороженого</a:t>
            </a:r>
            <a:r>
              <a:rPr lang="ru-RU" sz="1800" dirty="0" smtClean="0"/>
              <a:t>, которые без дела лежали дома.</a:t>
            </a:r>
            <a:endParaRPr lang="ru-RU" sz="1800" dirty="0"/>
          </a:p>
        </p:txBody>
      </p:sp>
      <p:pic>
        <p:nvPicPr>
          <p:cNvPr id="1026" name="Picture 2" descr="C:\Users\Boss\Desktop\popsicle-sticks-pixa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158432" cy="2506103"/>
          </a:xfrm>
          <a:prstGeom prst="rect">
            <a:avLst/>
          </a:prstGeom>
          <a:noFill/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4726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Использование палочек от мороженого как формы взаимодействия с семьёй</a:t>
            </a:r>
            <a:r>
              <a:rPr lang="ru-RU" sz="2000" dirty="0" smtClean="0"/>
              <a:t> может включать:</a:t>
            </a:r>
          </a:p>
          <a:p>
            <a:pPr lvl="0"/>
            <a:r>
              <a:rPr lang="ru-RU" sz="2000" b="1" dirty="0" smtClean="0"/>
              <a:t>Мастер-классы</a:t>
            </a:r>
            <a:r>
              <a:rPr lang="ru-RU" sz="2000" dirty="0" smtClean="0"/>
              <a:t>.  Например, по изготовлению поделок или развивающих игр с палочками от мороженого.  Это позволяет установить взаимопонимание между педагогами и родителями, обменяться эмоциями, знаниями и опытом. 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  <p:pic>
        <p:nvPicPr>
          <p:cNvPr id="6146" name="Picture 2" descr="C:\Users\Boss\Desktop\IMG-20241009-WA0143.jpg"/>
          <p:cNvPicPr>
            <a:picLocks noChangeAspect="1" noChangeArrowheads="1"/>
          </p:cNvPicPr>
          <p:nvPr/>
        </p:nvPicPr>
        <p:blipFill>
          <a:blip r:embed="rId3" cstate="print"/>
          <a:srcRect b="12024"/>
          <a:stretch>
            <a:fillRect/>
          </a:stretch>
        </p:blipFill>
        <p:spPr bwMode="auto">
          <a:xfrm>
            <a:off x="2123728" y="2924944"/>
            <a:ext cx="5112568" cy="3373366"/>
          </a:xfrm>
          <a:prstGeom prst="rect">
            <a:avLst/>
          </a:prstGeom>
          <a:noFill/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7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Распространение пособия «Палочки-выручалочки»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Родители могут брать его домой и играть вместе с детьми, советоваться и делиться своими творческими идеями.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идеи развивающих игр с палочками от мороженого: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Сортировка по цветам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этого нужно подготовить подставки под палочки и ёмкости, которые по цвету соответствуют окрасу палочек. В каждую подставку ребёнку нужно собрать один определённый цвет.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 №5 С ребятами можно изготовить вот такое Забавное эским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108.centerstart.ru/sites/ds108.centerstart.ru/files/archive/1131683_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148627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>Выкладывание картинок по шаблону</a:t>
            </a:r>
            <a:r>
              <a:rPr lang="ru-RU" sz="2000" dirty="0" smtClean="0"/>
              <a:t>. Образцы можно распечатать самостоятельно или взять картинки из детских книг или игр. Цель детей — воссоздать подобное по образцу.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avatars.mds.yandex.net/i?id=2718f52edf55b11224c314a68520bd43c0fa74af-5522449-images-thumbs&amp;n=1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6886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4525963"/>
          </a:xfrm>
        </p:spPr>
        <p:txBody>
          <a:bodyPr/>
          <a:lstStyle/>
          <a:p>
            <a:pPr lvl="0"/>
            <a:r>
              <a:rPr lang="ru-RU" sz="2400" b="1" dirty="0" err="1" smtClean="0"/>
              <a:t>Пазлы</a:t>
            </a:r>
            <a:r>
              <a:rPr lang="ru-RU" sz="2400" dirty="0" smtClean="0"/>
              <a:t>. Картинку переносят на несколько деревянных палочек, её можно приклеить или нарисовать самостоятельно. Затем палочки разделяют и перемешивают. Задача ребёнка — собрать целостное изображение. 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i?id=8de774b4741c81503cea993eb0c81731_l-5300055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5940425" cy="41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8686800" cy="180020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Кукольный театр</a:t>
            </a:r>
            <a:r>
              <a:rPr lang="ru-RU" sz="2000" dirty="0" smtClean="0"/>
              <a:t>. Из палочек от мороженого можно сделать кукол, нарисовав им лица фломастерами, а одежду сделать из разноцветного скотча, цветной бумаги или фантиков от конфет. </a:t>
            </a:r>
            <a:endParaRPr lang="ru-RU" sz="2000" dirty="0"/>
          </a:p>
        </p:txBody>
      </p:sp>
      <p:pic>
        <p:nvPicPr>
          <p:cNvPr id="5123" name="Picture 3" descr="C:\Users\Boss\Desktop\1ddc25c5e6bf17b430666c4926e2deb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397003" cy="3024336"/>
          </a:xfrm>
          <a:prstGeom prst="rect">
            <a:avLst/>
          </a:prstGeom>
          <a:noFill/>
        </p:spPr>
      </p:pic>
      <p:pic>
        <p:nvPicPr>
          <p:cNvPr id="5124" name="Picture 4" descr="C:\Users\Boss\Desktop\4a67168077494ce5160af0c16c9bcb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089985" cy="3649588"/>
          </a:xfrm>
          <a:prstGeom prst="rect">
            <a:avLst/>
          </a:prstGeom>
          <a:noFill/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872208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Конструктор</a:t>
            </a:r>
            <a:r>
              <a:rPr lang="ru-RU" sz="1800" dirty="0" smtClean="0"/>
              <a:t>. Из палочек можно складывать различные фигуры и предметы. Чтобы элементы не распадались, на их концы приклеивают липучки.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C:\Users\Boss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5112567" cy="3632613"/>
          </a:xfrm>
          <a:prstGeom prst="rect">
            <a:avLst/>
          </a:prstGeom>
          <a:noFill/>
        </p:spPr>
      </p:pic>
      <p:pic>
        <p:nvPicPr>
          <p:cNvPr id="5" name="e2134c6a31783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314</Words>
  <Application>Microsoft Office PowerPoint</Application>
  <PresentationFormat>Экран (4:3)</PresentationFormat>
  <Paragraphs>57</Paragraphs>
  <Slides>16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Муниципальное образовательное дошкольное учреждение «Детский сад №146»</vt:lpstr>
      <vt:lpstr>“Только вместе с родителями, общими усилиями, педагоги могут дать детям  большое человеческое счастье”. В.А.Сухомлинский </vt:lpstr>
      <vt:lpstr>.</vt:lpstr>
      <vt:lpstr>. </vt:lpstr>
      <vt:lpstr>Распространение пособия «Палочки-выручалочки». Родители могут брать его домой и играть вместе с детьми, советоваться и делиться своими творческими идеями.  Некоторые идеи развивающих игр с палочками от мороженого: Сортировка по цветам. Для этого нужно подготовить подставки под палочки и ёмкости, которые по цвету соответствуют окрасу палочек. В каждую подставку ребёнку нужно собрать один определённый цвет.  </vt:lpstr>
      <vt:lpstr>Выкладывание картинок по шаблону. Образцы можно распечатать самостоятельно или взять картинки из детских книг или игр. Цель детей — воссоздать подобное по образцу.  </vt:lpstr>
      <vt:lpstr>.</vt:lpstr>
      <vt:lpstr>Кукольный театр. Из палочек от мороженого можно сделать кукол, нарисовав им лица фломастерами, а одежду сделать из разноцветного скотча, цветной бумаги или фантиков от конфет. </vt:lpstr>
      <vt:lpstr>Конструктор. Из палочек можно складывать различные фигуры и предметы. Чтобы элементы не распадались, на их концы приклеивают липучки.  </vt:lpstr>
      <vt:lpstr>.</vt:lpstr>
      <vt:lpstr>.</vt:lpstr>
      <vt:lpstr>Этапы работы: Берём палочки такое количество, из какого собрана фигура на картинке. раскрашиваем в разные цвета, ждём пока краска высохнет. </vt:lpstr>
      <vt:lpstr>Родители очень увлеченно участвовали в процессе изготовления палочек.</vt:lpstr>
      <vt:lpstr>Результативность Изучены игровые технологии в обучении детей дошкольного возраста, разработана система использования развивающих игр, разработанный материал использован в ДОО, в свободной и индивидуальной деятельности с детьми дошкольного возраста.     </vt:lpstr>
      <vt:lpstr>.</vt:lpstr>
      <vt:lpstr>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дошкольное учреждение «Детский сад №146»</dc:title>
  <dc:creator>Boss</dc:creator>
  <cp:lastModifiedBy>Boss</cp:lastModifiedBy>
  <cp:revision>25</cp:revision>
  <dcterms:created xsi:type="dcterms:W3CDTF">2024-11-06T12:24:41Z</dcterms:created>
  <dcterms:modified xsi:type="dcterms:W3CDTF">2024-11-06T17:19:50Z</dcterms:modified>
</cp:coreProperties>
</file>