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8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9FD5-0BC7-497F-A8AA-261347B4E807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678C9E-060F-4A89-95A1-369EAE4710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9FD5-0BC7-497F-A8AA-261347B4E807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8C9E-060F-4A89-95A1-369EAE471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9FD5-0BC7-497F-A8AA-261347B4E807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8C9E-060F-4A89-95A1-369EAE471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9FD5-0BC7-497F-A8AA-261347B4E807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8C9E-060F-4A89-95A1-369EAE471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9FD5-0BC7-497F-A8AA-261347B4E807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8C9E-060F-4A89-95A1-369EAE47109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9FD5-0BC7-497F-A8AA-261347B4E807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8C9E-060F-4A89-95A1-369EAE4710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9FD5-0BC7-497F-A8AA-261347B4E807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8C9E-060F-4A89-95A1-369EAE47109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9FD5-0BC7-497F-A8AA-261347B4E807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8C9E-060F-4A89-95A1-369EAE471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9FD5-0BC7-497F-A8AA-261347B4E807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8C9E-060F-4A89-95A1-369EAE471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9FD5-0BC7-497F-A8AA-261347B4E807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8C9E-060F-4A89-95A1-369EAE471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9FD5-0BC7-497F-A8AA-261347B4E807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78C9E-060F-4A89-95A1-369EAE471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BDD9FD5-0BC7-497F-A8AA-261347B4E807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1678C9E-060F-4A89-95A1-369EAE47109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ДОУ 25САД\Desktop\Новая папка\IMG_160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439" y="-243408"/>
            <a:ext cx="10174439" cy="77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1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Самое главное –любите своего ребёнка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5086"/>
            <a:ext cx="6480721" cy="506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4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2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Ребёнок проявляет негативизм и ничего не хочет делать.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4242416" cy="330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00" y="2996952"/>
            <a:ext cx="4423792" cy="330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0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Организуйте рабочее место для занятий.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8206" y="1600200"/>
            <a:ext cx="48875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26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Занимайтесь регулярно и в определенное время.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4447" y="1600200"/>
            <a:ext cx="531510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5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Ограничьте время использования телефона и телевизора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5284231" cy="374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1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Занятия должны быть интересными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9462" y="1600200"/>
            <a:ext cx="678507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87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Используйте поощрения.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2592" y="1600200"/>
            <a:ext cx="597881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8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95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Помогайте ребёнку и чаще хвалите его.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7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 проявляйте излишнюю настойчивость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539" y="1600201"/>
            <a:ext cx="5720757" cy="423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07" y="1556792"/>
            <a:ext cx="701040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7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</TotalTime>
  <Words>56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Презентация PowerPoint</vt:lpstr>
      <vt:lpstr>Ребёнок проявляет негативизм и ничего не хочет делать.</vt:lpstr>
      <vt:lpstr>Организуйте рабочее место для занятий.</vt:lpstr>
      <vt:lpstr>Занимайтесь регулярно и в определенное время.</vt:lpstr>
      <vt:lpstr>Ограничьте время использования телефона и телевизора</vt:lpstr>
      <vt:lpstr>Занятия должны быть интересными</vt:lpstr>
      <vt:lpstr>Используйте поощрения.</vt:lpstr>
      <vt:lpstr>Помогайте ребёнку и чаще хвалите его.</vt:lpstr>
      <vt:lpstr>Не проявляйте излишнюю настойчивость</vt:lpstr>
      <vt:lpstr>Самое главное –любите своего ребёнка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МДОУ 25САД</dc:creator>
  <cp:lastModifiedBy>МДОУ 25САД</cp:lastModifiedBy>
  <cp:revision>4</cp:revision>
  <dcterms:created xsi:type="dcterms:W3CDTF">2024-10-07T06:38:38Z</dcterms:created>
  <dcterms:modified xsi:type="dcterms:W3CDTF">2024-10-08T12:47:14Z</dcterms:modified>
</cp:coreProperties>
</file>