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60" r:id="rId4"/>
    <p:sldId id="261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2" r:id="rId23"/>
    <p:sldId id="28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F4B349A-83E4-45DC-8546-88ADED93443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CB18B7F-072F-4538-B184-79E3E33D710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300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349A-83E4-45DC-8546-88ADED93443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8B7F-072F-4538-B184-79E3E33D7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741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349A-83E4-45DC-8546-88ADED93443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8B7F-072F-4538-B184-79E3E33D710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068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349A-83E4-45DC-8546-88ADED93443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8B7F-072F-4538-B184-79E3E33D710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719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349A-83E4-45DC-8546-88ADED93443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8B7F-072F-4538-B184-79E3E33D7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502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349A-83E4-45DC-8546-88ADED93443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8B7F-072F-4538-B184-79E3E33D710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807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349A-83E4-45DC-8546-88ADED93443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8B7F-072F-4538-B184-79E3E33D710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284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349A-83E4-45DC-8546-88ADED93443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8B7F-072F-4538-B184-79E3E33D710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376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349A-83E4-45DC-8546-88ADED93443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8B7F-072F-4538-B184-79E3E33D710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04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349A-83E4-45DC-8546-88ADED93443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8B7F-072F-4538-B184-79E3E33D7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482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349A-83E4-45DC-8546-88ADED93443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8B7F-072F-4538-B184-79E3E33D710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630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349A-83E4-45DC-8546-88ADED93443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8B7F-072F-4538-B184-79E3E33D7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492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349A-83E4-45DC-8546-88ADED93443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8B7F-072F-4538-B184-79E3E33D7100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305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349A-83E4-45DC-8546-88ADED93443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8B7F-072F-4538-B184-79E3E33D710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46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349A-83E4-45DC-8546-88ADED93443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8B7F-072F-4538-B184-79E3E33D7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67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349A-83E4-45DC-8546-88ADED93443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8B7F-072F-4538-B184-79E3E33D710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033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349A-83E4-45DC-8546-88ADED93443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8B7F-072F-4538-B184-79E3E33D7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128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4B349A-83E4-45DC-8546-88ADED93443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CB18B7F-072F-4538-B184-79E3E33D7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954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95" y="83127"/>
            <a:ext cx="11928524" cy="657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65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6.      </a:t>
            </a:r>
            <a:r>
              <a:rPr lang="ru-RU" b="1" dirty="0"/>
              <a:t>Сколько рейсов на корабль сделал Робинзон?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В) 7</a:t>
            </a:r>
          </a:p>
          <a:p>
            <a:pPr marL="0" indent="0">
              <a:buNone/>
            </a:pPr>
            <a:r>
              <a:rPr lang="ru-RU" sz="4000" dirty="0" smtClean="0"/>
              <a:t>Г) 10</a:t>
            </a:r>
          </a:p>
          <a:p>
            <a:pPr marL="0" indent="0">
              <a:buNone/>
            </a:pPr>
            <a:r>
              <a:rPr lang="ru-RU" sz="4000" dirty="0" smtClean="0"/>
              <a:t>Д) 12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7625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7. </a:t>
            </a:r>
            <a:r>
              <a:rPr lang="ru-RU" b="1" dirty="0" smtClean="0"/>
              <a:t>Почему </a:t>
            </a:r>
            <a:r>
              <a:rPr lang="ru-RU" b="1" dirty="0"/>
              <a:t>зонтик и одежду Робинзон шил мехом наружу?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А) </a:t>
            </a:r>
            <a:r>
              <a:rPr lang="ru-RU" sz="4000" dirty="0"/>
              <a:t>Чтобы стекала по нему дождевая вода</a:t>
            </a:r>
            <a:endParaRPr lang="ru-RU" sz="4000" dirty="0" smtClean="0"/>
          </a:p>
          <a:p>
            <a:pPr marL="0" indent="0">
              <a:buNone/>
            </a:pPr>
            <a:r>
              <a:rPr lang="ru-RU" sz="4000" dirty="0" smtClean="0"/>
              <a:t>Б) Чтобы звери боялись</a:t>
            </a:r>
          </a:p>
          <a:p>
            <a:pPr marL="0" indent="0">
              <a:buNone/>
            </a:pPr>
            <a:r>
              <a:rPr lang="ru-RU" sz="4000" dirty="0" smtClean="0"/>
              <a:t>В) Чтобы солнце не напекло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12231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8. </a:t>
            </a:r>
            <a:r>
              <a:rPr lang="ru-RU" b="1" dirty="0" smtClean="0"/>
              <a:t>Какие </a:t>
            </a:r>
            <a:r>
              <a:rPr lang="ru-RU" b="1" dirty="0"/>
              <a:t>предметы мебели Робинзон сделал прежде всего?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А) Кровать и табурет</a:t>
            </a:r>
          </a:p>
          <a:p>
            <a:pPr marL="0" indent="0">
              <a:buNone/>
            </a:pPr>
            <a:r>
              <a:rPr lang="ru-RU" sz="4000" dirty="0" smtClean="0"/>
              <a:t>Е) Полку для ружья</a:t>
            </a:r>
          </a:p>
          <a:p>
            <a:pPr marL="0" indent="0">
              <a:buNone/>
            </a:pPr>
            <a:r>
              <a:rPr lang="ru-RU" sz="4000" dirty="0" smtClean="0"/>
              <a:t>Н) Стол и стул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559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9</a:t>
            </a:r>
            <a:r>
              <a:rPr lang="ru-RU" b="1" dirty="0" smtClean="0"/>
              <a:t>. </a:t>
            </a:r>
            <a:r>
              <a:rPr lang="ru-RU" b="1" dirty="0"/>
              <a:t>Какие животные обитали в</a:t>
            </a:r>
            <a:r>
              <a:rPr lang="ru-RU" b="1" dirty="0" smtClean="0"/>
              <a:t> </a:t>
            </a:r>
            <a:r>
              <a:rPr lang="ru-RU" b="1" dirty="0"/>
              <a:t>восточной части острова?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Е) Козы</a:t>
            </a:r>
          </a:p>
          <a:p>
            <a:pPr marL="0" indent="0">
              <a:buNone/>
            </a:pPr>
            <a:r>
              <a:rPr lang="ru-RU" sz="4000" dirty="0" smtClean="0"/>
              <a:t>Л) Лошади</a:t>
            </a:r>
          </a:p>
          <a:p>
            <a:pPr marL="0" indent="0">
              <a:buNone/>
            </a:pPr>
            <a:r>
              <a:rPr lang="ru-RU" sz="4000" dirty="0" smtClean="0"/>
              <a:t>У) Обезьяны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87500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10. </a:t>
            </a:r>
            <a:r>
              <a:rPr lang="ru-RU" b="1" dirty="0"/>
              <a:t>Когда Робинзон смог отделить себе часть зерна на еду?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Ж) на второй год</a:t>
            </a:r>
          </a:p>
          <a:p>
            <a:pPr marL="0" indent="0">
              <a:buNone/>
            </a:pPr>
            <a:r>
              <a:rPr lang="ru-RU" sz="4000" dirty="0" smtClean="0"/>
              <a:t>С) на четвертый год</a:t>
            </a:r>
          </a:p>
          <a:p>
            <a:pPr marL="0" indent="0">
              <a:buNone/>
            </a:pPr>
            <a:r>
              <a:rPr lang="ru-RU" sz="4000" dirty="0" smtClean="0"/>
              <a:t>Ю) на третий год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22679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11. </a:t>
            </a:r>
            <a:r>
              <a:rPr lang="ru-RU" b="1" dirty="0"/>
              <a:t>Чем лечился Робинзон, когда заболел лихорадкой?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В) Козьим молоком</a:t>
            </a:r>
          </a:p>
          <a:p>
            <a:pPr marL="0" indent="0">
              <a:buNone/>
            </a:pPr>
            <a:r>
              <a:rPr lang="ru-RU" sz="4000" dirty="0" smtClean="0"/>
              <a:t>Г) Рыбой</a:t>
            </a:r>
          </a:p>
          <a:p>
            <a:pPr marL="0" indent="0">
              <a:buNone/>
            </a:pPr>
            <a:r>
              <a:rPr lang="ru-RU" sz="4000" dirty="0" smtClean="0"/>
              <a:t>Д) Табаком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15358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12. </a:t>
            </a:r>
            <a:r>
              <a:rPr lang="ru-RU" b="1" dirty="0"/>
              <a:t>На корабле Робинзон нашел книги. Какую книгу он читал чаще всего?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А) Библию</a:t>
            </a:r>
          </a:p>
          <a:p>
            <a:pPr marL="0" indent="0">
              <a:buNone/>
            </a:pPr>
            <a:r>
              <a:rPr lang="ru-RU" sz="4000" dirty="0" smtClean="0"/>
              <a:t>Б) Бортовой журнал</a:t>
            </a:r>
          </a:p>
          <a:p>
            <a:pPr marL="0" indent="0">
              <a:buNone/>
            </a:pPr>
            <a:r>
              <a:rPr lang="ru-RU" sz="4000" dirty="0" smtClean="0"/>
              <a:t>В) Рецепты английской кухни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8473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13. </a:t>
            </a:r>
            <a:r>
              <a:rPr lang="ru-RU" b="1" dirty="0"/>
              <a:t>Какие погодные периоды были на острове?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А) Период землетрясений</a:t>
            </a:r>
          </a:p>
          <a:p>
            <a:pPr marL="0" indent="0">
              <a:buNone/>
            </a:pPr>
            <a:r>
              <a:rPr lang="ru-RU" sz="4000" dirty="0" smtClean="0"/>
              <a:t>Б) Период ветра и шторма</a:t>
            </a:r>
          </a:p>
          <a:p>
            <a:pPr marL="0" indent="0">
              <a:buNone/>
            </a:pPr>
            <a:r>
              <a:rPr lang="ru-RU" sz="4000" dirty="0" smtClean="0"/>
              <a:t>В) </a:t>
            </a:r>
            <a:r>
              <a:rPr lang="ru-RU" sz="4000" dirty="0"/>
              <a:t>Период дождей и период засухи</a:t>
            </a:r>
          </a:p>
        </p:txBody>
      </p:sp>
    </p:spTree>
    <p:extLst>
      <p:ext uri="{BB962C8B-B14F-4D97-AF65-F5344CB8AC3E}">
        <p14:creationId xmlns:p14="http://schemas.microsoft.com/office/powerpoint/2010/main" val="172839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14. </a:t>
            </a:r>
            <a:r>
              <a:rPr lang="ru-RU" b="1" dirty="0"/>
              <a:t>Как часто Робинзон мог сеять зерна и собирать урожай?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А) Два раза в год</a:t>
            </a:r>
          </a:p>
          <a:p>
            <a:pPr marL="0" indent="0">
              <a:buNone/>
            </a:pPr>
            <a:r>
              <a:rPr lang="ru-RU" sz="4000" dirty="0" smtClean="0"/>
              <a:t>Б) Один раз в год</a:t>
            </a:r>
          </a:p>
          <a:p>
            <a:pPr marL="0" indent="0">
              <a:buNone/>
            </a:pPr>
            <a:r>
              <a:rPr lang="ru-RU" sz="4000" dirty="0" smtClean="0"/>
              <a:t>В) Один раз в два года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19653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15. </a:t>
            </a:r>
            <a:r>
              <a:rPr lang="ru-RU" b="1" dirty="0"/>
              <a:t>Что научился плести Робинзон?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И) Корзины</a:t>
            </a:r>
          </a:p>
          <a:p>
            <a:pPr marL="0" indent="0">
              <a:buNone/>
            </a:pPr>
            <a:r>
              <a:rPr lang="ru-RU" sz="4000" dirty="0" smtClean="0"/>
              <a:t>К) Рыболовные сети</a:t>
            </a:r>
          </a:p>
          <a:p>
            <a:pPr marL="0" indent="0">
              <a:buNone/>
            </a:pPr>
            <a:r>
              <a:rPr lang="ru-RU" sz="4000" dirty="0" smtClean="0"/>
              <a:t>Л) Ловушки для зверей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81890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5662" y="1092530"/>
            <a:ext cx="954776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Чему нас может научить Робинзон Крузо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131052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16. </a:t>
            </a:r>
            <a:r>
              <a:rPr lang="ru-RU" b="1" dirty="0"/>
              <a:t>Робинзон спас на острове дикаря. Как его звали?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</a:t>
            </a:r>
            <a:r>
              <a:rPr lang="ru-RU" sz="4000" dirty="0" smtClean="0"/>
              <a:t>) Среда</a:t>
            </a:r>
          </a:p>
          <a:p>
            <a:pPr marL="0" indent="0">
              <a:buNone/>
            </a:pPr>
            <a:r>
              <a:rPr lang="ru-RU" sz="4000" dirty="0" smtClean="0"/>
              <a:t>Р) Суббота</a:t>
            </a:r>
          </a:p>
          <a:p>
            <a:pPr marL="0" indent="0">
              <a:buNone/>
            </a:pPr>
            <a:r>
              <a:rPr lang="ru-RU" sz="4000" dirty="0" smtClean="0"/>
              <a:t>С) Пятница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50138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17. </a:t>
            </a:r>
            <a:r>
              <a:rPr lang="ru-RU" b="1" dirty="0"/>
              <a:t>Кого взял с собой Робинзон, когда покидал остров?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Э) Кошек и собаку</a:t>
            </a:r>
          </a:p>
          <a:p>
            <a:pPr marL="0" indent="0">
              <a:buNone/>
            </a:pPr>
            <a:r>
              <a:rPr lang="ru-RU" sz="4000" dirty="0" smtClean="0"/>
              <a:t>Ю) Пятницу и козу</a:t>
            </a:r>
          </a:p>
          <a:p>
            <a:pPr marL="0" indent="0">
              <a:buNone/>
            </a:pPr>
            <a:r>
              <a:rPr lang="ru-RU" sz="4000" dirty="0" smtClean="0"/>
              <a:t>Я) Пятницу и попугая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57642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s://avatars.dzeninfra.ru/get-zen_doc/97540/pub_5b00cea74bf161a5aeb2fbba_5b0189919e29a2d785171b46/scale_12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2"/>
          <a:stretch/>
        </p:blipFill>
        <p:spPr bwMode="auto">
          <a:xfrm>
            <a:off x="391886" y="463809"/>
            <a:ext cx="11352810" cy="594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42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lomaster.top/uploads/posts/2022-07/1658182793_46-flomaster-club-p-risunok-na-temu-robinzon-kruzo-krasivo-53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9" t="27058"/>
          <a:stretch/>
        </p:blipFill>
        <p:spPr bwMode="auto">
          <a:xfrm>
            <a:off x="629392" y="190005"/>
            <a:ext cx="10960925" cy="65670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4144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012923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Даниэль Дефо</a:t>
            </a:r>
            <a:endParaRPr lang="ru-RU" sz="8800" dirty="0"/>
          </a:p>
        </p:txBody>
      </p:sp>
      <p:pic>
        <p:nvPicPr>
          <p:cNvPr id="4" name="Picture 2" descr="C:\Users\User\Documents\Дефо\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82" y="2422566"/>
            <a:ext cx="3954631" cy="356259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cdn1.ozone.ru/s3/multimedia-5/63729610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1"/>
          <a:stretch/>
        </p:blipFill>
        <p:spPr bwMode="auto">
          <a:xfrm>
            <a:off x="2220686" y="2422566"/>
            <a:ext cx="2872498" cy="366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61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0031" y="676894"/>
            <a:ext cx="9756567" cy="1981639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chemeClr val="accent3"/>
                </a:solidFill>
              </a:rPr>
              <a:t>Прототип</a:t>
            </a:r>
            <a:r>
              <a:rPr lang="ru-RU" sz="2400" dirty="0"/>
              <a:t> - первоначальный образец, прообраз, </a:t>
            </a:r>
            <a:r>
              <a:rPr lang="ru-RU" sz="2400" i="1" dirty="0"/>
              <a:t>преимущ.</a:t>
            </a:r>
            <a:r>
              <a:rPr lang="ru-RU" sz="2400" dirty="0"/>
              <a:t> действительное лицо как источник для создания литературного образа, героя.</a:t>
            </a:r>
            <a:br>
              <a:rPr lang="ru-RU" sz="2400" dirty="0"/>
            </a:br>
            <a:r>
              <a:rPr lang="ru-RU" sz="2400" dirty="0" smtClean="0"/>
              <a:t>Известно</a:t>
            </a:r>
            <a:r>
              <a:rPr lang="ru-RU" sz="2400" dirty="0"/>
              <a:t>, что в </a:t>
            </a:r>
            <a:r>
              <a:rPr lang="en-US" sz="2400" dirty="0"/>
              <a:t>XVIII</a:t>
            </a:r>
            <a:r>
              <a:rPr lang="ru-RU" sz="2400" dirty="0"/>
              <a:t> веке на острове </a:t>
            </a:r>
            <a:r>
              <a:rPr lang="ru-RU" sz="2400" dirty="0" err="1"/>
              <a:t>Мас</a:t>
            </a:r>
            <a:r>
              <a:rPr lang="ru-RU" sz="2400" dirty="0"/>
              <a:t>-а </a:t>
            </a:r>
            <a:r>
              <a:rPr lang="ru-RU" sz="2400" dirty="0" err="1"/>
              <a:t>Тьерра</a:t>
            </a:r>
            <a:r>
              <a:rPr lang="ru-RU" sz="2400" dirty="0"/>
              <a:t> жил Александр </a:t>
            </a:r>
            <a:r>
              <a:rPr lang="ru-RU" sz="2400" dirty="0" err="1"/>
              <a:t>Селькирк</a:t>
            </a:r>
            <a:r>
              <a:rPr lang="ru-RU" sz="2400" dirty="0"/>
              <a:t>, которого спас от вынужденного заточения знаменитый мореплаватель Кук.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4" descr="C:\Users\User\Documents\Дефо\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58534"/>
            <a:ext cx="5203336" cy="309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User\Documents\Дефо\Рисунок1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363" y="2658533"/>
            <a:ext cx="3819956" cy="321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0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Вопросы внимательному </a:t>
            </a:r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читателю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1.     </a:t>
            </a:r>
            <a:r>
              <a:rPr lang="ru-RU" sz="4000" b="1" dirty="0"/>
              <a:t> В каком городе родился Робинзон? </a:t>
            </a:r>
            <a:endParaRPr lang="ru-RU" sz="4000" b="1" dirty="0" smtClean="0"/>
          </a:p>
          <a:p>
            <a:pPr marL="0" indent="0">
              <a:buNone/>
            </a:pPr>
            <a:r>
              <a:rPr lang="ru-RU" sz="4000" dirty="0" smtClean="0"/>
              <a:t>А) Виндзор</a:t>
            </a:r>
          </a:p>
          <a:p>
            <a:pPr marL="0" indent="0">
              <a:buNone/>
            </a:pPr>
            <a:r>
              <a:rPr lang="ru-RU" sz="4000" dirty="0" smtClean="0"/>
              <a:t>Н) Йорк</a:t>
            </a:r>
          </a:p>
          <a:p>
            <a:pPr marL="0" indent="0">
              <a:buNone/>
            </a:pPr>
            <a:r>
              <a:rPr lang="ru-RU" sz="4000" dirty="0" smtClean="0"/>
              <a:t>Ж) Солсбери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457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2. </a:t>
            </a:r>
            <a:r>
              <a:rPr lang="ru-RU" sz="3600" b="1" dirty="0"/>
              <a:t>Сколько лет было Робинзону Крузо, когда он впервые отправился в морское путешествие?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Б) 22</a:t>
            </a:r>
          </a:p>
          <a:p>
            <a:pPr marL="0" indent="0">
              <a:buNone/>
            </a:pPr>
            <a:r>
              <a:rPr lang="ru-RU" sz="4000" dirty="0" smtClean="0"/>
              <a:t>И) 18</a:t>
            </a:r>
          </a:p>
          <a:p>
            <a:pPr marL="0" indent="0">
              <a:buNone/>
            </a:pPr>
            <a:r>
              <a:rPr lang="ru-RU" sz="4000" dirty="0" smtClean="0"/>
              <a:t>В) 26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99431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3.</a:t>
            </a:r>
            <a:r>
              <a:rPr lang="ru-RU" dirty="0"/>
              <a:t>     </a:t>
            </a:r>
            <a:r>
              <a:rPr lang="ru-RU" b="1" dirty="0"/>
              <a:t> Где Робинзон провел первую ночь после кораблекрушения?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К) на дереве</a:t>
            </a:r>
          </a:p>
          <a:p>
            <a:pPr marL="0" indent="0">
              <a:buNone/>
            </a:pPr>
            <a:r>
              <a:rPr lang="ru-RU" sz="4000" dirty="0" smtClean="0"/>
              <a:t>И) в землянке</a:t>
            </a:r>
          </a:p>
          <a:p>
            <a:pPr marL="0" indent="0">
              <a:buNone/>
            </a:pPr>
            <a:r>
              <a:rPr lang="ru-RU" sz="4000" dirty="0" smtClean="0"/>
              <a:t>Ж) на берегу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53855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4.      На чем Робинзон переправлял вещи на остров?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Ю) на лодке</a:t>
            </a:r>
          </a:p>
          <a:p>
            <a:pPr marL="0" indent="0">
              <a:buNone/>
            </a:pPr>
            <a:r>
              <a:rPr lang="ru-RU" sz="4000" dirty="0" smtClean="0"/>
              <a:t>Д) на веревке</a:t>
            </a:r>
          </a:p>
          <a:p>
            <a:pPr marL="0" indent="0">
              <a:buNone/>
            </a:pPr>
            <a:r>
              <a:rPr lang="ru-RU" sz="4000" dirty="0" smtClean="0"/>
              <a:t>О) на плоту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13646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5.      Каких животных взял с корабля Робинзон?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000" dirty="0" smtClean="0"/>
              <a:t>Б) крыс и мышей</a:t>
            </a:r>
          </a:p>
          <a:p>
            <a:pPr marL="0" indent="0">
              <a:buNone/>
            </a:pPr>
            <a:r>
              <a:rPr lang="ru-RU" sz="4000" dirty="0" smtClean="0"/>
              <a:t>В) попугая</a:t>
            </a:r>
          </a:p>
          <a:p>
            <a:pPr marL="0" indent="0">
              <a:buNone/>
            </a:pPr>
            <a:r>
              <a:rPr lang="ru-RU" sz="4000" dirty="0" smtClean="0"/>
              <a:t>Г) кошек и собаку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947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106</TotalTime>
  <Words>371</Words>
  <Application>Microsoft Office PowerPoint</Application>
  <PresentationFormat>Широкоэкранный</PresentationFormat>
  <Paragraphs>72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Arial</vt:lpstr>
      <vt:lpstr>Garamond</vt:lpstr>
      <vt:lpstr>Натуральные материалы</vt:lpstr>
      <vt:lpstr>Презентация PowerPoint</vt:lpstr>
      <vt:lpstr>Презентация PowerPoint</vt:lpstr>
      <vt:lpstr>Даниэль Дефо</vt:lpstr>
      <vt:lpstr>Прототип - первоначальный образец, прообраз, преимущ. действительное лицо как источник для создания литературного образа, героя. Известно, что в XVIII веке на острове Мас-а Тьерра жил Александр Селькирк, которого спас от вынужденного заточения знаменитый мореплаватель Кук. </vt:lpstr>
      <vt:lpstr>Вопросы внимательному читателю</vt:lpstr>
      <vt:lpstr>2. Сколько лет было Робинзону Крузо, когда он впервые отправился в морское путешествие? </vt:lpstr>
      <vt:lpstr>3.      Где Робинзон провел первую ночь после кораблекрушения? </vt:lpstr>
      <vt:lpstr>4.      На чем Робинзон переправлял вещи на остров? </vt:lpstr>
      <vt:lpstr>5.      Каких животных взял с корабля Робинзон? </vt:lpstr>
      <vt:lpstr>6.      Сколько рейсов на корабль сделал Робинзон? </vt:lpstr>
      <vt:lpstr>7. Почему зонтик и одежду Робинзон шил мехом наружу? </vt:lpstr>
      <vt:lpstr>8. Какие предметы мебели Робинзон сделал прежде всего? </vt:lpstr>
      <vt:lpstr>9. Какие животные обитали в восточной части острова? </vt:lpstr>
      <vt:lpstr>10. Когда Робинзон смог отделить себе часть зерна на еду? </vt:lpstr>
      <vt:lpstr>11. Чем лечился Робинзон, когда заболел лихорадкой? </vt:lpstr>
      <vt:lpstr>12. На корабле Робинзон нашел книги. Какую книгу он читал чаще всего? </vt:lpstr>
      <vt:lpstr>13. Какие погодные периоды были на острове? </vt:lpstr>
      <vt:lpstr>14. Как часто Робинзон мог сеять зерна и собирать урожай? </vt:lpstr>
      <vt:lpstr>15. Что научился плести Робинзон? </vt:lpstr>
      <vt:lpstr>16. Робинзон спас на острове дикаря. Как его звали? </vt:lpstr>
      <vt:lpstr>17. Кого взял с собой Робинзон, когда покидал остров?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</dc:creator>
  <cp:lastModifiedBy>Людмила</cp:lastModifiedBy>
  <cp:revision>24</cp:revision>
  <dcterms:created xsi:type="dcterms:W3CDTF">2024-04-16T18:15:50Z</dcterms:created>
  <dcterms:modified xsi:type="dcterms:W3CDTF">2024-11-28T16:37:41Z</dcterms:modified>
</cp:coreProperties>
</file>