
<file path=[Content_Types].xml><?xml version="1.0" encoding="utf-8"?>
<Types xmlns="http://schemas.openxmlformats.org/package/2006/content-types">
  <Default Extension="png" ContentType="image/png"/>
  <Default Extension="bin" ContentType="application/vnd.ms-office.vbaProject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ms-powerpoint.presentation.macroEnabled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diagrams/data16.xml" ContentType="application/vnd.openxmlformats-officedocument.drawingml.diagramData+xml"/>
  <Override PartName="/ppt/diagrams/layout16.xml" ContentType="application/vnd.openxmlformats-officedocument.drawingml.diagramLayout+xml"/>
  <Override PartName="/ppt/diagrams/quickStyle16.xml" ContentType="application/vnd.openxmlformats-officedocument.drawingml.diagramStyle+xml"/>
  <Override PartName="/ppt/diagrams/colors16.xml" ContentType="application/vnd.openxmlformats-officedocument.drawingml.diagramColors+xml"/>
  <Override PartName="/ppt/diagrams/drawing16.xml" ContentType="application/vnd.ms-office.drawingml.diagramDrawing+xml"/>
  <Override PartName="/ppt/diagrams/data17.xml" ContentType="application/vnd.openxmlformats-officedocument.drawingml.diagramData+xml"/>
  <Override PartName="/ppt/diagrams/layout17.xml" ContentType="application/vnd.openxmlformats-officedocument.drawingml.diagramLayout+xml"/>
  <Override PartName="/ppt/diagrams/quickStyle17.xml" ContentType="application/vnd.openxmlformats-officedocument.drawingml.diagramStyle+xml"/>
  <Override PartName="/ppt/diagrams/colors17.xml" ContentType="application/vnd.openxmlformats-officedocument.drawingml.diagramColors+xml"/>
  <Override PartName="/ppt/diagrams/drawing17.xml" ContentType="application/vnd.ms-office.drawingml.diagramDrawing+xml"/>
  <Override PartName="/ppt/diagrams/data18.xml" ContentType="application/vnd.openxmlformats-officedocument.drawingml.diagramData+xml"/>
  <Override PartName="/ppt/diagrams/layout18.xml" ContentType="application/vnd.openxmlformats-officedocument.drawingml.diagramLayout+xml"/>
  <Override PartName="/ppt/diagrams/quickStyle18.xml" ContentType="application/vnd.openxmlformats-officedocument.drawingml.diagramStyle+xml"/>
  <Override PartName="/ppt/diagrams/colors18.xml" ContentType="application/vnd.openxmlformats-officedocument.drawingml.diagramColors+xml"/>
  <Override PartName="/ppt/diagrams/drawing18.xml" ContentType="application/vnd.ms-office.drawingml.diagramDrawing+xml"/>
  <Override PartName="/ppt/diagrams/data19.xml" ContentType="application/vnd.openxmlformats-officedocument.drawingml.diagramData+xml"/>
  <Override PartName="/ppt/diagrams/layout19.xml" ContentType="application/vnd.openxmlformats-officedocument.drawingml.diagramLayout+xml"/>
  <Override PartName="/ppt/diagrams/quickStyle19.xml" ContentType="application/vnd.openxmlformats-officedocument.drawingml.diagramStyle+xml"/>
  <Override PartName="/ppt/diagrams/colors19.xml" ContentType="application/vnd.openxmlformats-officedocument.drawingml.diagramColors+xml"/>
  <Override PartName="/ppt/diagrams/drawing19.xml" ContentType="application/vnd.ms-office.drawingml.diagramDrawing+xml"/>
  <Override PartName="/ppt/diagrams/data20.xml" ContentType="application/vnd.openxmlformats-officedocument.drawingml.diagramData+xml"/>
  <Override PartName="/ppt/diagrams/layout20.xml" ContentType="application/vnd.openxmlformats-officedocument.drawingml.diagramLayout+xml"/>
  <Override PartName="/ppt/diagrams/quickStyle20.xml" ContentType="application/vnd.openxmlformats-officedocument.drawingml.diagramStyle+xml"/>
  <Override PartName="/ppt/diagrams/colors20.xml" ContentType="application/vnd.openxmlformats-officedocument.drawingml.diagramColors+xml"/>
  <Override PartName="/ppt/diagrams/drawing20.xml" ContentType="application/vnd.ms-office.drawingml.diagramDrawing+xml"/>
  <Override PartName="/ppt/diagrams/data21.xml" ContentType="application/vnd.openxmlformats-officedocument.drawingml.diagramData+xml"/>
  <Override PartName="/ppt/diagrams/layout21.xml" ContentType="application/vnd.openxmlformats-officedocument.drawingml.diagramLayout+xml"/>
  <Override PartName="/ppt/diagrams/quickStyle21.xml" ContentType="application/vnd.openxmlformats-officedocument.drawingml.diagramStyle+xml"/>
  <Override PartName="/ppt/diagrams/colors21.xml" ContentType="application/vnd.openxmlformats-officedocument.drawingml.diagramColors+xml"/>
  <Override PartName="/ppt/diagrams/drawing21.xml" ContentType="application/vnd.ms-office.drawingml.diagramDrawing+xml"/>
  <Override PartName="/ppt/diagrams/data22.xml" ContentType="application/vnd.openxmlformats-officedocument.drawingml.diagramData+xml"/>
  <Override PartName="/ppt/diagrams/layout22.xml" ContentType="application/vnd.openxmlformats-officedocument.drawingml.diagramLayout+xml"/>
  <Override PartName="/ppt/diagrams/quickStyle22.xml" ContentType="application/vnd.openxmlformats-officedocument.drawingml.diagramStyle+xml"/>
  <Override PartName="/ppt/diagrams/colors22.xml" ContentType="application/vnd.openxmlformats-officedocument.drawingml.diagramColors+xml"/>
  <Override PartName="/ppt/diagrams/drawing22.xml" ContentType="application/vnd.ms-office.drawingml.diagramDrawing+xml"/>
  <Override PartName="/ppt/diagrams/data23.xml" ContentType="application/vnd.openxmlformats-officedocument.drawingml.diagramData+xml"/>
  <Override PartName="/ppt/diagrams/layout23.xml" ContentType="application/vnd.openxmlformats-officedocument.drawingml.diagramLayout+xml"/>
  <Override PartName="/ppt/diagrams/quickStyle23.xml" ContentType="application/vnd.openxmlformats-officedocument.drawingml.diagramStyle+xml"/>
  <Override PartName="/ppt/diagrams/colors23.xml" ContentType="application/vnd.openxmlformats-officedocument.drawingml.diagramColors+xml"/>
  <Override PartName="/ppt/diagrams/drawing23.xml" ContentType="application/vnd.ms-office.drawingml.diagramDrawing+xml"/>
  <Override PartName="/ppt/diagrams/data24.xml" ContentType="application/vnd.openxmlformats-officedocument.drawingml.diagramData+xml"/>
  <Override PartName="/ppt/diagrams/layout24.xml" ContentType="application/vnd.openxmlformats-officedocument.drawingml.diagramLayout+xml"/>
  <Override PartName="/ppt/diagrams/quickStyle24.xml" ContentType="application/vnd.openxmlformats-officedocument.drawingml.diagramStyle+xml"/>
  <Override PartName="/ppt/diagrams/colors24.xml" ContentType="application/vnd.openxmlformats-officedocument.drawingml.diagramColors+xml"/>
  <Override PartName="/ppt/diagrams/drawing24.xml" ContentType="application/vnd.ms-office.drawingml.diagramDrawing+xml"/>
  <Override PartName="/ppt/diagrams/data25.xml" ContentType="application/vnd.openxmlformats-officedocument.drawingml.diagramData+xml"/>
  <Override PartName="/ppt/diagrams/layout25.xml" ContentType="application/vnd.openxmlformats-officedocument.drawingml.diagramLayout+xml"/>
  <Override PartName="/ppt/diagrams/quickStyle25.xml" ContentType="application/vnd.openxmlformats-officedocument.drawingml.diagramStyle+xml"/>
  <Override PartName="/ppt/diagrams/colors25.xml" ContentType="application/vnd.openxmlformats-officedocument.drawingml.diagramColors+xml"/>
  <Override PartName="/ppt/diagrams/drawing25.xml" ContentType="application/vnd.ms-office.drawingml.diagramDrawing+xml"/>
  <Override PartName="/ppt/diagrams/data26.xml" ContentType="application/vnd.openxmlformats-officedocument.drawingml.diagramData+xml"/>
  <Override PartName="/ppt/diagrams/layout26.xml" ContentType="application/vnd.openxmlformats-officedocument.drawingml.diagramLayout+xml"/>
  <Override PartName="/ppt/diagrams/quickStyle26.xml" ContentType="application/vnd.openxmlformats-officedocument.drawingml.diagramStyle+xml"/>
  <Override PartName="/ppt/diagrams/colors26.xml" ContentType="application/vnd.openxmlformats-officedocument.drawingml.diagramColors+xml"/>
  <Override PartName="/ppt/diagrams/drawing26.xml" ContentType="application/vnd.ms-office.drawingml.diagramDrawing+xml"/>
  <Override PartName="/ppt/diagrams/data27.xml" ContentType="application/vnd.openxmlformats-officedocument.drawingml.diagramData+xml"/>
  <Override PartName="/ppt/diagrams/layout27.xml" ContentType="application/vnd.openxmlformats-officedocument.drawingml.diagramLayout+xml"/>
  <Override PartName="/ppt/diagrams/quickStyle27.xml" ContentType="application/vnd.openxmlformats-officedocument.drawingml.diagramStyle+xml"/>
  <Override PartName="/ppt/diagrams/colors27.xml" ContentType="application/vnd.openxmlformats-officedocument.drawingml.diagramColors+xml"/>
  <Override PartName="/ppt/diagrams/drawing27.xml" ContentType="application/vnd.ms-office.drawingml.diagramDrawing+xml"/>
  <Override PartName="/ppt/diagrams/data28.xml" ContentType="application/vnd.openxmlformats-officedocument.drawingml.diagramData+xml"/>
  <Override PartName="/ppt/diagrams/layout28.xml" ContentType="application/vnd.openxmlformats-officedocument.drawingml.diagramLayout+xml"/>
  <Override PartName="/ppt/diagrams/quickStyle28.xml" ContentType="application/vnd.openxmlformats-officedocument.drawingml.diagramStyle+xml"/>
  <Override PartName="/ppt/diagrams/colors28.xml" ContentType="application/vnd.openxmlformats-officedocument.drawingml.diagramColors+xml"/>
  <Override PartName="/ppt/diagrams/drawing28.xml" ContentType="application/vnd.ms-office.drawingml.diagramDrawing+xml"/>
  <Override PartName="/ppt/diagrams/data29.xml" ContentType="application/vnd.openxmlformats-officedocument.drawingml.diagramData+xml"/>
  <Override PartName="/ppt/diagrams/layout29.xml" ContentType="application/vnd.openxmlformats-officedocument.drawingml.diagramLayout+xml"/>
  <Override PartName="/ppt/diagrams/quickStyle29.xml" ContentType="application/vnd.openxmlformats-officedocument.drawingml.diagramStyle+xml"/>
  <Override PartName="/ppt/diagrams/colors29.xml" ContentType="application/vnd.openxmlformats-officedocument.drawingml.diagramColors+xml"/>
  <Override PartName="/ppt/diagrams/drawing29.xml" ContentType="application/vnd.ms-office.drawingml.diagramDrawing+xml"/>
  <Override PartName="/ppt/diagrams/data30.xml" ContentType="application/vnd.openxmlformats-officedocument.drawingml.diagramData+xml"/>
  <Override PartName="/ppt/diagrams/layout30.xml" ContentType="application/vnd.openxmlformats-officedocument.drawingml.diagramLayout+xml"/>
  <Override PartName="/ppt/diagrams/quickStyle30.xml" ContentType="application/vnd.openxmlformats-officedocument.drawingml.diagramStyle+xml"/>
  <Override PartName="/ppt/diagrams/colors30.xml" ContentType="application/vnd.openxmlformats-officedocument.drawingml.diagramColors+xml"/>
  <Override PartName="/ppt/diagrams/drawing30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84" r:id="rId2"/>
    <p:sldId id="269" r:id="rId3"/>
    <p:sldId id="271" r:id="rId4"/>
    <p:sldId id="276" r:id="rId5"/>
    <p:sldId id="277" r:id="rId6"/>
    <p:sldId id="283" r:id="rId7"/>
    <p:sldId id="279" r:id="rId8"/>
    <p:sldId id="280" r:id="rId9"/>
    <p:sldId id="278" r:id="rId10"/>
    <p:sldId id="281" r:id="rId11"/>
    <p:sldId id="282" r:id="rId12"/>
    <p:sldId id="285" r:id="rId1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без заголовка" id="{0615C985-BD54-4065-9E60-E629B85D16B7}">
          <p14:sldIdLst>
            <p14:sldId id="284"/>
            <p14:sldId id="269"/>
            <p14:sldId id="271"/>
            <p14:sldId id="276"/>
          </p14:sldIdLst>
        </p14:section>
        <p14:section name="Раздел без заголовка" id="{6FEE26BD-6FBB-4A43-A2B9-DE1832C20F9E}">
          <p14:sldIdLst>
            <p14:sldId id="277"/>
            <p14:sldId id="283"/>
            <p14:sldId id="279"/>
            <p14:sldId id="280"/>
            <p14:sldId id="278"/>
            <p14:sldId id="281"/>
            <p14:sldId id="282"/>
            <p14:sldId id="285"/>
          </p14:sldIdLst>
        </p14:section>
      </p14:section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Denis Shleydovic" initials="DS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25392" autoAdjust="0"/>
    <p:restoredTop sz="94622" autoAdjust="0"/>
  </p:normalViewPr>
  <p:slideViewPr>
    <p:cSldViewPr>
      <p:cViewPr>
        <p:scale>
          <a:sx n="86" d="100"/>
          <a:sy n="86" d="100"/>
        </p:scale>
        <p:origin x="-2334" y="-51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microsoft.com/office/2006/relationships/vbaProject" Target="vbaProject.bin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commentAuthors" Target="commentAuthor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9FD6111-C87D-48F6-A339-7F777457FC24}" type="doc">
      <dgm:prSet loTypeId="urn:microsoft.com/office/officeart/2005/8/layout/target3" loCatId="relationship" qsTypeId="urn:microsoft.com/office/officeart/2005/8/quickstyle/3d5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B9A08BD9-AE48-4C04-BFEB-74413A63A26B}" type="pres">
      <dgm:prSet presAssocID="{69FD6111-C87D-48F6-A339-7F777457FC24}" presName="Name0" presStyleCnt="0">
        <dgm:presLayoutVars>
          <dgm:chMax val="7"/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</dgm:ptLst>
  <dgm:cxnLst>
    <dgm:cxn modelId="{08ABFB6B-DBE7-4E0D-8545-8BE3EAD987E6}" type="presOf" srcId="{69FD6111-C87D-48F6-A339-7F777457FC24}" destId="{B9A08BD9-AE48-4C04-BFEB-74413A63A26B}" srcOrd="0" destOrd="0" presId="urn:microsoft.com/office/officeart/2005/8/layout/target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6DC75C93-248D-4BA8-A9C8-F791BBF09087}" type="doc">
      <dgm:prSet loTypeId="urn:microsoft.com/office/officeart/2005/8/layout/target3" loCatId="relationship" qsTypeId="urn:microsoft.com/office/officeart/2005/8/quickstyle/3d5" qsCatId="3D" csTypeId="urn:microsoft.com/office/officeart/2005/8/colors/accent1_2" csCatId="accent1"/>
      <dgm:spPr/>
      <dgm:t>
        <a:bodyPr/>
        <a:lstStyle/>
        <a:p>
          <a:endParaRPr lang="ru-RU"/>
        </a:p>
      </dgm:t>
    </dgm:pt>
    <dgm:pt modelId="{973F4213-4CF0-4734-946C-BF136AA2DB63}">
      <dgm:prSet custT="1"/>
      <dgm:spPr/>
      <dgm:t>
        <a:bodyPr/>
        <a:lstStyle/>
        <a:p>
          <a:pPr rtl="0"/>
          <a:r>
            <a:rPr lang="ru-RU" sz="28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Рисование целлофановым пакетом</a:t>
          </a:r>
          <a:endParaRPr lang="ru-RU" sz="28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680768E-659A-48F6-B49B-A661DBAFEFEB}" type="parTrans" cxnId="{43112888-8304-47D4-848B-82BD25948CDB}">
      <dgm:prSet/>
      <dgm:spPr/>
      <dgm:t>
        <a:bodyPr/>
        <a:lstStyle/>
        <a:p>
          <a:endParaRPr lang="ru-RU"/>
        </a:p>
      </dgm:t>
    </dgm:pt>
    <dgm:pt modelId="{99D7E964-B92D-466E-A615-9036CA32A8E4}" type="sibTrans" cxnId="{43112888-8304-47D4-848B-82BD25948CDB}">
      <dgm:prSet/>
      <dgm:spPr/>
      <dgm:t>
        <a:bodyPr/>
        <a:lstStyle/>
        <a:p>
          <a:endParaRPr lang="ru-RU"/>
        </a:p>
      </dgm:t>
    </dgm:pt>
    <dgm:pt modelId="{671DD108-029E-4C60-9E74-E49715ACEC55}" type="pres">
      <dgm:prSet presAssocID="{6DC75C93-248D-4BA8-A9C8-F791BBF09087}" presName="Name0" presStyleCnt="0">
        <dgm:presLayoutVars>
          <dgm:chMax val="7"/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5E39191-69B1-4A0E-9EEE-0C5C39679368}" type="pres">
      <dgm:prSet presAssocID="{973F4213-4CF0-4734-946C-BF136AA2DB63}" presName="circle1" presStyleLbl="node1" presStyleIdx="0" presStyleCnt="1"/>
      <dgm:spPr/>
      <dgm:t>
        <a:bodyPr/>
        <a:lstStyle/>
        <a:p>
          <a:endParaRPr lang="ru-RU"/>
        </a:p>
      </dgm:t>
    </dgm:pt>
    <dgm:pt modelId="{CC150476-F787-4433-9C9F-B580EFAA8A8A}" type="pres">
      <dgm:prSet presAssocID="{973F4213-4CF0-4734-946C-BF136AA2DB63}" presName="space" presStyleCnt="0"/>
      <dgm:spPr/>
    </dgm:pt>
    <dgm:pt modelId="{E38EA476-60D2-42AA-9DB0-01ECEB92F5DB}" type="pres">
      <dgm:prSet presAssocID="{973F4213-4CF0-4734-946C-BF136AA2DB63}" presName="rect1" presStyleLbl="alignAcc1" presStyleIdx="0" presStyleCnt="1" custLinFactY="-200000" custLinFactNeighborX="72846" custLinFactNeighborY="-203185"/>
      <dgm:spPr/>
      <dgm:t>
        <a:bodyPr/>
        <a:lstStyle/>
        <a:p>
          <a:endParaRPr lang="ru-RU"/>
        </a:p>
      </dgm:t>
    </dgm:pt>
    <dgm:pt modelId="{A2A89456-42FF-432D-9782-3A0537F3E33D}" type="pres">
      <dgm:prSet presAssocID="{973F4213-4CF0-4734-946C-BF136AA2DB63}" presName="rect1ParTxNoCh" presStyleLbl="alignAcc1" presStyleIdx="0" presStyleCnt="1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F420CCCE-1C5E-4DF6-927E-8A4D0C505828}" type="presOf" srcId="{973F4213-4CF0-4734-946C-BF136AA2DB63}" destId="{E38EA476-60D2-42AA-9DB0-01ECEB92F5DB}" srcOrd="0" destOrd="0" presId="urn:microsoft.com/office/officeart/2005/8/layout/target3"/>
    <dgm:cxn modelId="{5A90C0B2-9564-4794-BE56-C11472E49D6A}" type="presOf" srcId="{973F4213-4CF0-4734-946C-BF136AA2DB63}" destId="{A2A89456-42FF-432D-9782-3A0537F3E33D}" srcOrd="1" destOrd="0" presId="urn:microsoft.com/office/officeart/2005/8/layout/target3"/>
    <dgm:cxn modelId="{9E3A7F76-63CC-449A-A83E-4DEB78469170}" type="presOf" srcId="{6DC75C93-248D-4BA8-A9C8-F791BBF09087}" destId="{671DD108-029E-4C60-9E74-E49715ACEC55}" srcOrd="0" destOrd="0" presId="urn:microsoft.com/office/officeart/2005/8/layout/target3"/>
    <dgm:cxn modelId="{43112888-8304-47D4-848B-82BD25948CDB}" srcId="{6DC75C93-248D-4BA8-A9C8-F791BBF09087}" destId="{973F4213-4CF0-4734-946C-BF136AA2DB63}" srcOrd="0" destOrd="0" parTransId="{4680768E-659A-48F6-B49B-A661DBAFEFEB}" sibTransId="{99D7E964-B92D-466E-A615-9036CA32A8E4}"/>
    <dgm:cxn modelId="{A93ADBF4-2AC2-49EB-8B60-2A7E3C3E6262}" type="presParOf" srcId="{671DD108-029E-4C60-9E74-E49715ACEC55}" destId="{55E39191-69B1-4A0E-9EEE-0C5C39679368}" srcOrd="0" destOrd="0" presId="urn:microsoft.com/office/officeart/2005/8/layout/target3"/>
    <dgm:cxn modelId="{D23DD63A-9044-43F4-AD46-AF226BC5D660}" type="presParOf" srcId="{671DD108-029E-4C60-9E74-E49715ACEC55}" destId="{CC150476-F787-4433-9C9F-B580EFAA8A8A}" srcOrd="1" destOrd="0" presId="urn:microsoft.com/office/officeart/2005/8/layout/target3"/>
    <dgm:cxn modelId="{7F72D8B3-0EB0-48CA-9AAF-11F0DCDE21F0}" type="presParOf" srcId="{671DD108-029E-4C60-9E74-E49715ACEC55}" destId="{E38EA476-60D2-42AA-9DB0-01ECEB92F5DB}" srcOrd="2" destOrd="0" presId="urn:microsoft.com/office/officeart/2005/8/layout/target3"/>
    <dgm:cxn modelId="{737B89D6-9C3A-453E-9D7F-D90BB28E11A8}" type="presParOf" srcId="{671DD108-029E-4C60-9E74-E49715ACEC55}" destId="{A2A89456-42FF-432D-9782-3A0537F3E33D}" srcOrd="3" destOrd="0" presId="urn:microsoft.com/office/officeart/2005/8/layout/target3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7998A825-3523-45F9-9483-FFD14F0B4E01}" type="doc">
      <dgm:prSet loTypeId="urn:microsoft.com/office/officeart/2005/8/layout/target3" loCatId="relationship" qsTypeId="urn:microsoft.com/office/officeart/2005/8/quickstyle/3d5" qsCatId="3D" csTypeId="urn:microsoft.com/office/officeart/2005/8/colors/accent1_2" csCatId="accent1"/>
      <dgm:spPr/>
      <dgm:t>
        <a:bodyPr/>
        <a:lstStyle/>
        <a:p>
          <a:endParaRPr lang="ru-RU"/>
        </a:p>
      </dgm:t>
    </dgm:pt>
    <dgm:pt modelId="{C28C2380-BF85-4A73-98EB-5FE432436CCE}" type="pres">
      <dgm:prSet presAssocID="{7998A825-3523-45F9-9483-FFD14F0B4E01}" presName="Name0" presStyleCnt="0">
        <dgm:presLayoutVars>
          <dgm:chMax val="7"/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</dgm:ptLst>
  <dgm:cxnLst>
    <dgm:cxn modelId="{E1E577D1-19C3-4896-96F0-B64789069BE9}" type="presOf" srcId="{7998A825-3523-45F9-9483-FFD14F0B4E01}" destId="{C28C2380-BF85-4A73-98EB-5FE432436CCE}" srcOrd="0" destOrd="0" presId="urn:microsoft.com/office/officeart/2005/8/layout/target3"/>
  </dgm:cxnLst>
  <dgm:bg/>
  <dgm:whole/>
  <dgm:extLst>
    <a:ext uri="http://schemas.microsoft.com/office/drawing/2008/diagram">
      <dsp:dataModelExt xmlns:dsp="http://schemas.microsoft.com/office/drawing/2008/diagram" relId="rId17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E236BA30-ED56-4D2E-B7A0-12539F908CEF}" type="doc">
      <dgm:prSet loTypeId="urn:microsoft.com/office/officeart/2005/8/layout/target3" loCatId="relationship" qsTypeId="urn:microsoft.com/office/officeart/2005/8/quickstyle/3d5" qsCatId="3D" csTypeId="urn:microsoft.com/office/officeart/2005/8/colors/accent1_2" csCatId="accent1"/>
      <dgm:spPr/>
      <dgm:t>
        <a:bodyPr/>
        <a:lstStyle/>
        <a:p>
          <a:endParaRPr lang="ru-RU"/>
        </a:p>
      </dgm:t>
    </dgm:pt>
    <dgm:pt modelId="{5D397745-981F-4B4A-9233-13188DF83693}" type="pres">
      <dgm:prSet presAssocID="{E236BA30-ED56-4D2E-B7A0-12539F908CEF}" presName="Name0" presStyleCnt="0">
        <dgm:presLayoutVars>
          <dgm:chMax val="7"/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</dgm:ptLst>
  <dgm:cxnLst>
    <dgm:cxn modelId="{1B7A7C59-249B-4081-944A-180A6718AFC0}" type="presOf" srcId="{E236BA30-ED56-4D2E-B7A0-12539F908CEF}" destId="{5D397745-981F-4B4A-9233-13188DF83693}" srcOrd="0" destOrd="0" presId="urn:microsoft.com/office/officeart/2005/8/layout/target3"/>
  </dgm:cxnLst>
  <dgm:bg/>
  <dgm:whole/>
  <dgm:extLst>
    <a:ext uri="http://schemas.microsoft.com/office/drawing/2008/diagram">
      <dsp:dataModelExt xmlns:dsp="http://schemas.microsoft.com/office/drawing/2008/diagram" relId="rId22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69FD6111-C87D-48F6-A339-7F777457FC24}" type="doc">
      <dgm:prSet loTypeId="urn:microsoft.com/office/officeart/2005/8/layout/target3" loCatId="relationship" qsTypeId="urn:microsoft.com/office/officeart/2005/8/quickstyle/3d5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B9A08BD9-AE48-4C04-BFEB-74413A63A26B}" type="pres">
      <dgm:prSet presAssocID="{69FD6111-C87D-48F6-A339-7F777457FC24}" presName="Name0" presStyleCnt="0">
        <dgm:presLayoutVars>
          <dgm:chMax val="7"/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</dgm:ptLst>
  <dgm:cxnLst>
    <dgm:cxn modelId="{A0D74B43-66A4-44D1-BD0E-1B48ED844AF4}" type="presOf" srcId="{69FD6111-C87D-48F6-A339-7F777457FC24}" destId="{B9A08BD9-AE48-4C04-BFEB-74413A63A26B}" srcOrd="0" destOrd="0" presId="urn:microsoft.com/office/officeart/2005/8/layout/target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6DC75C93-248D-4BA8-A9C8-F791BBF09087}" type="doc">
      <dgm:prSet loTypeId="urn:microsoft.com/office/officeart/2005/8/layout/target3" loCatId="relationship" qsTypeId="urn:microsoft.com/office/officeart/2005/8/quickstyle/3d5" qsCatId="3D" csTypeId="urn:microsoft.com/office/officeart/2005/8/colors/accent1_2" csCatId="accent1"/>
      <dgm:spPr/>
      <dgm:t>
        <a:bodyPr/>
        <a:lstStyle/>
        <a:p>
          <a:endParaRPr lang="ru-RU"/>
        </a:p>
      </dgm:t>
    </dgm:pt>
    <dgm:pt modelId="{671DD108-029E-4C60-9E74-E49715ACEC55}" type="pres">
      <dgm:prSet presAssocID="{6DC75C93-248D-4BA8-A9C8-F791BBF09087}" presName="Name0" presStyleCnt="0">
        <dgm:presLayoutVars>
          <dgm:chMax val="7"/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</dgm:ptLst>
  <dgm:cxnLst>
    <dgm:cxn modelId="{73269FC2-3F3B-4521-825F-EB68B7012420}" type="presOf" srcId="{6DC75C93-248D-4BA8-A9C8-F791BBF09087}" destId="{671DD108-029E-4C60-9E74-E49715ACEC55}" srcOrd="0" destOrd="0" presId="urn:microsoft.com/office/officeart/2005/8/layout/target3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7998A825-3523-45F9-9483-FFD14F0B4E01}" type="doc">
      <dgm:prSet loTypeId="urn:microsoft.com/office/officeart/2005/8/layout/target3" loCatId="relationship" qsTypeId="urn:microsoft.com/office/officeart/2005/8/quickstyle/3d5" qsCatId="3D" csTypeId="urn:microsoft.com/office/officeart/2005/8/colors/accent1_2" csCatId="accent1"/>
      <dgm:spPr/>
      <dgm:t>
        <a:bodyPr/>
        <a:lstStyle/>
        <a:p>
          <a:endParaRPr lang="ru-RU"/>
        </a:p>
      </dgm:t>
    </dgm:pt>
    <dgm:pt modelId="{C28C2380-BF85-4A73-98EB-5FE432436CCE}" type="pres">
      <dgm:prSet presAssocID="{7998A825-3523-45F9-9483-FFD14F0B4E01}" presName="Name0" presStyleCnt="0">
        <dgm:presLayoutVars>
          <dgm:chMax val="7"/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</dgm:ptLst>
  <dgm:cxnLst>
    <dgm:cxn modelId="{092F5A6B-FFDA-4BE8-8574-C93651D4415D}" type="presOf" srcId="{7998A825-3523-45F9-9483-FFD14F0B4E01}" destId="{C28C2380-BF85-4A73-98EB-5FE432436CCE}" srcOrd="0" destOrd="0" presId="urn:microsoft.com/office/officeart/2005/8/layout/target3"/>
  </dgm:cxnLst>
  <dgm:bg/>
  <dgm:whole/>
  <dgm:extLst>
    <a:ext uri="http://schemas.microsoft.com/office/drawing/2008/diagram">
      <dsp:dataModelExt xmlns:dsp="http://schemas.microsoft.com/office/drawing/2008/diagram" relId="rId17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E236BA30-ED56-4D2E-B7A0-12539F908CEF}" type="doc">
      <dgm:prSet loTypeId="urn:microsoft.com/office/officeart/2005/8/layout/target3" loCatId="relationship" qsTypeId="urn:microsoft.com/office/officeart/2005/8/quickstyle/3d5" qsCatId="3D" csTypeId="urn:microsoft.com/office/officeart/2005/8/colors/accent1_2" csCatId="accent1"/>
      <dgm:spPr/>
      <dgm:t>
        <a:bodyPr/>
        <a:lstStyle/>
        <a:p>
          <a:endParaRPr lang="ru-RU"/>
        </a:p>
      </dgm:t>
    </dgm:pt>
    <dgm:pt modelId="{159D21C4-8721-430A-8CFC-0E95E7884771}">
      <dgm:prSet custT="1"/>
      <dgm:spPr/>
      <dgm:t>
        <a:bodyPr/>
        <a:lstStyle/>
        <a:p>
          <a:pPr rtl="0"/>
          <a:r>
            <a:rPr lang="ru-RU" sz="28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Рисование на пищевой пленке</a:t>
          </a:r>
          <a:endParaRPr lang="ru-RU" sz="28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F11659A-A295-420F-9DCC-3C1A4E36FE85}" type="sibTrans" cxnId="{01704413-07CA-4679-8B1E-011CF5CBF056}">
      <dgm:prSet/>
      <dgm:spPr/>
      <dgm:t>
        <a:bodyPr/>
        <a:lstStyle/>
        <a:p>
          <a:endParaRPr lang="ru-RU"/>
        </a:p>
      </dgm:t>
    </dgm:pt>
    <dgm:pt modelId="{D9817415-766F-4CD3-8B0E-6830F2BE4E4B}" type="parTrans" cxnId="{01704413-07CA-4679-8B1E-011CF5CBF056}">
      <dgm:prSet/>
      <dgm:spPr/>
      <dgm:t>
        <a:bodyPr/>
        <a:lstStyle/>
        <a:p>
          <a:endParaRPr lang="ru-RU"/>
        </a:p>
      </dgm:t>
    </dgm:pt>
    <dgm:pt modelId="{5D397745-981F-4B4A-9233-13188DF83693}" type="pres">
      <dgm:prSet presAssocID="{E236BA30-ED56-4D2E-B7A0-12539F908CEF}" presName="Name0" presStyleCnt="0">
        <dgm:presLayoutVars>
          <dgm:chMax val="7"/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4632A0FE-4424-408D-8A44-DD43835D04AB}" type="pres">
      <dgm:prSet presAssocID="{159D21C4-8721-430A-8CFC-0E95E7884771}" presName="circle1" presStyleLbl="node1" presStyleIdx="0" presStyleCnt="1"/>
      <dgm:spPr/>
    </dgm:pt>
    <dgm:pt modelId="{624AD365-6C7A-40BA-B00A-578547A80B3B}" type="pres">
      <dgm:prSet presAssocID="{159D21C4-8721-430A-8CFC-0E95E7884771}" presName="space" presStyleCnt="0"/>
      <dgm:spPr/>
    </dgm:pt>
    <dgm:pt modelId="{36C67A00-214B-47A8-A328-81A13D4C7A9D}" type="pres">
      <dgm:prSet presAssocID="{159D21C4-8721-430A-8CFC-0E95E7884771}" presName="rect1" presStyleLbl="alignAcc1" presStyleIdx="0" presStyleCnt="1" custLinFactNeighborX="-1617" custLinFactNeighborY="-15813"/>
      <dgm:spPr/>
      <dgm:t>
        <a:bodyPr/>
        <a:lstStyle/>
        <a:p>
          <a:endParaRPr lang="ru-RU"/>
        </a:p>
      </dgm:t>
    </dgm:pt>
    <dgm:pt modelId="{368ED06B-2488-48B0-8A85-E669998D7553}" type="pres">
      <dgm:prSet presAssocID="{159D21C4-8721-430A-8CFC-0E95E7884771}" presName="rect1ParTxNoCh" presStyleLbl="alignAcc1" presStyleIdx="0" presStyleCnt="1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945C8D25-6374-4131-9434-49F2C1A84841}" type="presOf" srcId="{159D21C4-8721-430A-8CFC-0E95E7884771}" destId="{36C67A00-214B-47A8-A328-81A13D4C7A9D}" srcOrd="0" destOrd="0" presId="urn:microsoft.com/office/officeart/2005/8/layout/target3"/>
    <dgm:cxn modelId="{67BFA4A4-3590-4D5E-AC38-08C929D0EA12}" type="presOf" srcId="{159D21C4-8721-430A-8CFC-0E95E7884771}" destId="{368ED06B-2488-48B0-8A85-E669998D7553}" srcOrd="1" destOrd="0" presId="urn:microsoft.com/office/officeart/2005/8/layout/target3"/>
    <dgm:cxn modelId="{B283A845-0CAC-48E2-9A9F-39E8C257D955}" type="presOf" srcId="{E236BA30-ED56-4D2E-B7A0-12539F908CEF}" destId="{5D397745-981F-4B4A-9233-13188DF83693}" srcOrd="0" destOrd="0" presId="urn:microsoft.com/office/officeart/2005/8/layout/target3"/>
    <dgm:cxn modelId="{01704413-07CA-4679-8B1E-011CF5CBF056}" srcId="{E236BA30-ED56-4D2E-B7A0-12539F908CEF}" destId="{159D21C4-8721-430A-8CFC-0E95E7884771}" srcOrd="0" destOrd="0" parTransId="{D9817415-766F-4CD3-8B0E-6830F2BE4E4B}" sibTransId="{DF11659A-A295-420F-9DCC-3C1A4E36FE85}"/>
    <dgm:cxn modelId="{F1CD4E7E-EAD3-4738-B92A-C479F012EBA4}" type="presParOf" srcId="{5D397745-981F-4B4A-9233-13188DF83693}" destId="{4632A0FE-4424-408D-8A44-DD43835D04AB}" srcOrd="0" destOrd="0" presId="urn:microsoft.com/office/officeart/2005/8/layout/target3"/>
    <dgm:cxn modelId="{F1762825-A1B4-4717-9645-247C8611903D}" type="presParOf" srcId="{5D397745-981F-4B4A-9233-13188DF83693}" destId="{624AD365-6C7A-40BA-B00A-578547A80B3B}" srcOrd="1" destOrd="0" presId="urn:microsoft.com/office/officeart/2005/8/layout/target3"/>
    <dgm:cxn modelId="{FD33DD4C-4CC1-4060-874A-FDCD3D446557}" type="presParOf" srcId="{5D397745-981F-4B4A-9233-13188DF83693}" destId="{36C67A00-214B-47A8-A328-81A13D4C7A9D}" srcOrd="2" destOrd="0" presId="urn:microsoft.com/office/officeart/2005/8/layout/target3"/>
    <dgm:cxn modelId="{CE4EBC94-0DC8-4348-9031-5098F7621EA4}" type="presParOf" srcId="{5D397745-981F-4B4A-9233-13188DF83693}" destId="{368ED06B-2488-48B0-8A85-E669998D7553}" srcOrd="3" destOrd="0" presId="urn:microsoft.com/office/officeart/2005/8/layout/target3"/>
  </dgm:cxnLst>
  <dgm:bg/>
  <dgm:whole/>
  <dgm:extLst>
    <a:ext uri="http://schemas.microsoft.com/office/drawing/2008/diagram">
      <dsp:dataModelExt xmlns:dsp="http://schemas.microsoft.com/office/drawing/2008/diagram" relId="rId22" minVer="http://schemas.openxmlformats.org/drawingml/2006/diagram"/>
    </a:ext>
  </dgm:extLst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69FD6111-C87D-48F6-A339-7F777457FC24}" type="doc">
      <dgm:prSet loTypeId="urn:microsoft.com/office/officeart/2005/8/layout/target3" loCatId="relationship" qsTypeId="urn:microsoft.com/office/officeart/2005/8/quickstyle/3d5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B9A08BD9-AE48-4C04-BFEB-74413A63A26B}" type="pres">
      <dgm:prSet presAssocID="{69FD6111-C87D-48F6-A339-7F777457FC24}" presName="Name0" presStyleCnt="0">
        <dgm:presLayoutVars>
          <dgm:chMax val="7"/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</dgm:ptLst>
  <dgm:cxnLst>
    <dgm:cxn modelId="{6CCF74CF-7087-49E7-AA74-7DC453C420C1}" type="presOf" srcId="{69FD6111-C87D-48F6-A339-7F777457FC24}" destId="{B9A08BD9-AE48-4C04-BFEB-74413A63A26B}" srcOrd="0" destOrd="0" presId="urn:microsoft.com/office/officeart/2005/8/layout/target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8.xml><?xml version="1.0" encoding="utf-8"?>
<dgm:dataModel xmlns:dgm="http://schemas.openxmlformats.org/drawingml/2006/diagram" xmlns:a="http://schemas.openxmlformats.org/drawingml/2006/main">
  <dgm:ptLst>
    <dgm:pt modelId="{6DC75C93-248D-4BA8-A9C8-F791BBF09087}" type="doc">
      <dgm:prSet loTypeId="urn:microsoft.com/office/officeart/2005/8/layout/target3" loCatId="relationship" qsTypeId="urn:microsoft.com/office/officeart/2005/8/quickstyle/3d5" qsCatId="3D" csTypeId="urn:microsoft.com/office/officeart/2005/8/colors/accent1_2" csCatId="accent1"/>
      <dgm:spPr/>
      <dgm:t>
        <a:bodyPr/>
        <a:lstStyle/>
        <a:p>
          <a:endParaRPr lang="ru-RU"/>
        </a:p>
      </dgm:t>
    </dgm:pt>
    <dgm:pt modelId="{671DD108-029E-4C60-9E74-E49715ACEC55}" type="pres">
      <dgm:prSet presAssocID="{6DC75C93-248D-4BA8-A9C8-F791BBF09087}" presName="Name0" presStyleCnt="0">
        <dgm:presLayoutVars>
          <dgm:chMax val="7"/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</dgm:ptLst>
  <dgm:cxnLst>
    <dgm:cxn modelId="{258F9005-499C-4DA3-AA7F-A1EBF0EA7FAB}" type="presOf" srcId="{6DC75C93-248D-4BA8-A9C8-F791BBF09087}" destId="{671DD108-029E-4C60-9E74-E49715ACEC55}" srcOrd="0" destOrd="0" presId="urn:microsoft.com/office/officeart/2005/8/layout/target3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19.xml><?xml version="1.0" encoding="utf-8"?>
<dgm:dataModel xmlns:dgm="http://schemas.openxmlformats.org/drawingml/2006/diagram" xmlns:a="http://schemas.openxmlformats.org/drawingml/2006/main">
  <dgm:ptLst>
    <dgm:pt modelId="{7998A825-3523-45F9-9483-FFD14F0B4E01}" type="doc">
      <dgm:prSet loTypeId="urn:microsoft.com/office/officeart/2005/8/layout/target3" loCatId="relationship" qsTypeId="urn:microsoft.com/office/officeart/2005/8/quickstyle/3d5" qsCatId="3D" csTypeId="urn:microsoft.com/office/officeart/2005/8/colors/accent1_2" csCatId="accent1"/>
      <dgm:spPr/>
      <dgm:t>
        <a:bodyPr/>
        <a:lstStyle/>
        <a:p>
          <a:endParaRPr lang="ru-RU"/>
        </a:p>
      </dgm:t>
    </dgm:pt>
    <dgm:pt modelId="{C28C2380-BF85-4A73-98EB-5FE432436CCE}" type="pres">
      <dgm:prSet presAssocID="{7998A825-3523-45F9-9483-FFD14F0B4E01}" presName="Name0" presStyleCnt="0">
        <dgm:presLayoutVars>
          <dgm:chMax val="7"/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</dgm:ptLst>
  <dgm:cxnLst>
    <dgm:cxn modelId="{CF81EAA2-892B-40F3-8DFC-BE6FC37F2E4E}" type="presOf" srcId="{7998A825-3523-45F9-9483-FFD14F0B4E01}" destId="{C28C2380-BF85-4A73-98EB-5FE432436CCE}" srcOrd="0" destOrd="0" presId="urn:microsoft.com/office/officeart/2005/8/layout/target3"/>
  </dgm:cxnLst>
  <dgm:bg/>
  <dgm:whole/>
  <dgm:extLst>
    <a:ext uri="http://schemas.microsoft.com/office/drawing/2008/diagram">
      <dsp:dataModelExt xmlns:dsp="http://schemas.microsoft.com/office/drawing/2008/diagram" relId="rId1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236BA30-ED56-4D2E-B7A0-12539F908CEF}" type="doc">
      <dgm:prSet loTypeId="urn:microsoft.com/office/officeart/2005/8/layout/target3" loCatId="relationship" qsTypeId="urn:microsoft.com/office/officeart/2005/8/quickstyle/3d5" qsCatId="3D" csTypeId="urn:microsoft.com/office/officeart/2005/8/colors/accent1_2" csCatId="accent1"/>
      <dgm:spPr/>
      <dgm:t>
        <a:bodyPr/>
        <a:lstStyle/>
        <a:p>
          <a:endParaRPr lang="ru-RU"/>
        </a:p>
      </dgm:t>
    </dgm:pt>
    <dgm:pt modelId="{5D397745-981F-4B4A-9233-13188DF83693}" type="pres">
      <dgm:prSet presAssocID="{E236BA30-ED56-4D2E-B7A0-12539F908CEF}" presName="Name0" presStyleCnt="0">
        <dgm:presLayoutVars>
          <dgm:chMax val="7"/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</dgm:ptLst>
  <dgm:cxnLst>
    <dgm:cxn modelId="{6440DA43-D52E-4144-9373-C33C001CBE54}" type="presOf" srcId="{E236BA30-ED56-4D2E-B7A0-12539F908CEF}" destId="{5D397745-981F-4B4A-9233-13188DF83693}" srcOrd="0" destOrd="0" presId="urn:microsoft.com/office/officeart/2005/8/layout/target3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20.xml><?xml version="1.0" encoding="utf-8"?>
<dgm:dataModel xmlns:dgm="http://schemas.openxmlformats.org/drawingml/2006/diagram" xmlns:a="http://schemas.openxmlformats.org/drawingml/2006/main">
  <dgm:ptLst>
    <dgm:pt modelId="{E236BA30-ED56-4D2E-B7A0-12539F908CEF}" type="doc">
      <dgm:prSet loTypeId="urn:microsoft.com/office/officeart/2005/8/layout/target3" loCatId="relationship" qsTypeId="urn:microsoft.com/office/officeart/2005/8/quickstyle/3d5" qsCatId="3D" csTypeId="urn:microsoft.com/office/officeart/2005/8/colors/accent1_2" csCatId="accent1"/>
      <dgm:spPr/>
      <dgm:t>
        <a:bodyPr/>
        <a:lstStyle/>
        <a:p>
          <a:endParaRPr lang="ru-RU"/>
        </a:p>
      </dgm:t>
    </dgm:pt>
    <dgm:pt modelId="{5D397745-981F-4B4A-9233-13188DF83693}" type="pres">
      <dgm:prSet presAssocID="{E236BA30-ED56-4D2E-B7A0-12539F908CEF}" presName="Name0" presStyleCnt="0">
        <dgm:presLayoutVars>
          <dgm:chMax val="7"/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</dgm:ptLst>
  <dgm:cxnLst>
    <dgm:cxn modelId="{2AAA15F7-6592-4BC8-9440-0E07CF9D746F}" type="presOf" srcId="{E236BA30-ED56-4D2E-B7A0-12539F908CEF}" destId="{5D397745-981F-4B4A-9233-13188DF83693}" srcOrd="0" destOrd="0" presId="urn:microsoft.com/office/officeart/2005/8/layout/target3"/>
  </dgm:cxnLst>
  <dgm:bg/>
  <dgm:whole/>
  <dgm:extLst>
    <a:ext uri="http://schemas.microsoft.com/office/drawing/2008/diagram">
      <dsp:dataModelExt xmlns:dsp="http://schemas.microsoft.com/office/drawing/2008/diagram" relId="rId22" minVer="http://schemas.openxmlformats.org/drawingml/2006/diagram"/>
    </a:ext>
  </dgm:extLst>
</dgm:dataModel>
</file>

<file path=ppt/diagrams/data21.xml><?xml version="1.0" encoding="utf-8"?>
<dgm:dataModel xmlns:dgm="http://schemas.openxmlformats.org/drawingml/2006/diagram" xmlns:a="http://schemas.openxmlformats.org/drawingml/2006/main">
  <dgm:ptLst>
    <dgm:pt modelId="{69FD6111-C87D-48F6-A339-7F777457FC24}" type="doc">
      <dgm:prSet loTypeId="urn:microsoft.com/office/officeart/2005/8/layout/target3" loCatId="relationship" qsTypeId="urn:microsoft.com/office/officeart/2005/8/quickstyle/3d5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B9A08BD9-AE48-4C04-BFEB-74413A63A26B}" type="pres">
      <dgm:prSet presAssocID="{69FD6111-C87D-48F6-A339-7F777457FC24}" presName="Name0" presStyleCnt="0">
        <dgm:presLayoutVars>
          <dgm:chMax val="7"/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</dgm:ptLst>
  <dgm:cxnLst>
    <dgm:cxn modelId="{76362D9F-7EEC-4DF2-89A8-5260FAC8706F}" type="presOf" srcId="{69FD6111-C87D-48F6-A339-7F777457FC24}" destId="{B9A08BD9-AE48-4C04-BFEB-74413A63A26B}" srcOrd="0" destOrd="0" presId="urn:microsoft.com/office/officeart/2005/8/layout/target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2.xml><?xml version="1.0" encoding="utf-8"?>
<dgm:dataModel xmlns:dgm="http://schemas.openxmlformats.org/drawingml/2006/diagram" xmlns:a="http://schemas.openxmlformats.org/drawingml/2006/main">
  <dgm:ptLst>
    <dgm:pt modelId="{6DC75C93-248D-4BA8-A9C8-F791BBF09087}" type="doc">
      <dgm:prSet loTypeId="urn:microsoft.com/office/officeart/2005/8/layout/target3" loCatId="relationship" qsTypeId="urn:microsoft.com/office/officeart/2005/8/quickstyle/3d5" qsCatId="3D" csTypeId="urn:microsoft.com/office/officeart/2005/8/colors/accent1_2" csCatId="accent1"/>
      <dgm:spPr/>
      <dgm:t>
        <a:bodyPr/>
        <a:lstStyle/>
        <a:p>
          <a:endParaRPr lang="ru-RU"/>
        </a:p>
      </dgm:t>
    </dgm:pt>
    <dgm:pt modelId="{671DD108-029E-4C60-9E74-E49715ACEC55}" type="pres">
      <dgm:prSet presAssocID="{6DC75C93-248D-4BA8-A9C8-F791BBF09087}" presName="Name0" presStyleCnt="0">
        <dgm:presLayoutVars>
          <dgm:chMax val="7"/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</dgm:ptLst>
  <dgm:cxnLst>
    <dgm:cxn modelId="{922476B4-F8DE-4901-9167-46530E987B50}" type="presOf" srcId="{6DC75C93-248D-4BA8-A9C8-F791BBF09087}" destId="{671DD108-029E-4C60-9E74-E49715ACEC55}" srcOrd="0" destOrd="0" presId="urn:microsoft.com/office/officeart/2005/8/layout/target3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23.xml><?xml version="1.0" encoding="utf-8"?>
<dgm:dataModel xmlns:dgm="http://schemas.openxmlformats.org/drawingml/2006/diagram" xmlns:a="http://schemas.openxmlformats.org/drawingml/2006/main">
  <dgm:ptLst>
    <dgm:pt modelId="{7998A825-3523-45F9-9483-FFD14F0B4E01}" type="doc">
      <dgm:prSet loTypeId="urn:microsoft.com/office/officeart/2005/8/layout/target3" loCatId="relationship" qsTypeId="urn:microsoft.com/office/officeart/2005/8/quickstyle/3d5" qsCatId="3D" csTypeId="urn:microsoft.com/office/officeart/2005/8/colors/accent1_2" csCatId="accent1"/>
      <dgm:spPr/>
      <dgm:t>
        <a:bodyPr/>
        <a:lstStyle/>
        <a:p>
          <a:endParaRPr lang="ru-RU"/>
        </a:p>
      </dgm:t>
    </dgm:pt>
    <dgm:pt modelId="{C28C2380-BF85-4A73-98EB-5FE432436CCE}" type="pres">
      <dgm:prSet presAssocID="{7998A825-3523-45F9-9483-FFD14F0B4E01}" presName="Name0" presStyleCnt="0">
        <dgm:presLayoutVars>
          <dgm:chMax val="7"/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</dgm:ptLst>
  <dgm:cxnLst>
    <dgm:cxn modelId="{9BB3093B-14F0-4776-BA32-833CB4932767}" type="presOf" srcId="{7998A825-3523-45F9-9483-FFD14F0B4E01}" destId="{C28C2380-BF85-4A73-98EB-5FE432436CCE}" srcOrd="0" destOrd="0" presId="urn:microsoft.com/office/officeart/2005/8/layout/target3"/>
  </dgm:cxnLst>
  <dgm:bg/>
  <dgm:whole/>
  <dgm:extLst>
    <a:ext uri="http://schemas.microsoft.com/office/drawing/2008/diagram">
      <dsp:dataModelExt xmlns:dsp="http://schemas.microsoft.com/office/drawing/2008/diagram" relId="rId17" minVer="http://schemas.openxmlformats.org/drawingml/2006/diagram"/>
    </a:ext>
  </dgm:extLst>
</dgm:dataModel>
</file>

<file path=ppt/diagrams/data24.xml><?xml version="1.0" encoding="utf-8"?>
<dgm:dataModel xmlns:dgm="http://schemas.openxmlformats.org/drawingml/2006/diagram" xmlns:a="http://schemas.openxmlformats.org/drawingml/2006/main">
  <dgm:ptLst>
    <dgm:pt modelId="{E236BA30-ED56-4D2E-B7A0-12539F908CEF}" type="doc">
      <dgm:prSet loTypeId="urn:microsoft.com/office/officeart/2005/8/layout/target3" loCatId="relationship" qsTypeId="urn:microsoft.com/office/officeart/2005/8/quickstyle/3d5" qsCatId="3D" csTypeId="urn:microsoft.com/office/officeart/2005/8/colors/accent1_2" csCatId="accent1"/>
      <dgm:spPr/>
      <dgm:t>
        <a:bodyPr/>
        <a:lstStyle/>
        <a:p>
          <a:endParaRPr lang="ru-RU"/>
        </a:p>
      </dgm:t>
    </dgm:pt>
    <dgm:pt modelId="{5D397745-981F-4B4A-9233-13188DF83693}" type="pres">
      <dgm:prSet presAssocID="{E236BA30-ED56-4D2E-B7A0-12539F908CEF}" presName="Name0" presStyleCnt="0">
        <dgm:presLayoutVars>
          <dgm:chMax val="7"/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</dgm:ptLst>
  <dgm:cxnLst>
    <dgm:cxn modelId="{1AB19371-DA74-457F-AA03-3CDC96598726}" type="presOf" srcId="{E236BA30-ED56-4D2E-B7A0-12539F908CEF}" destId="{5D397745-981F-4B4A-9233-13188DF83693}" srcOrd="0" destOrd="0" presId="urn:microsoft.com/office/officeart/2005/8/layout/target3"/>
  </dgm:cxnLst>
  <dgm:bg/>
  <dgm:whole/>
  <dgm:extLst>
    <a:ext uri="http://schemas.microsoft.com/office/drawing/2008/diagram">
      <dsp:dataModelExt xmlns:dsp="http://schemas.microsoft.com/office/drawing/2008/diagram" relId="rId22" minVer="http://schemas.openxmlformats.org/drawingml/2006/diagram"/>
    </a:ext>
  </dgm:extLst>
</dgm:dataModel>
</file>

<file path=ppt/diagrams/data25.xml><?xml version="1.0" encoding="utf-8"?>
<dgm:dataModel xmlns:dgm="http://schemas.openxmlformats.org/drawingml/2006/diagram" xmlns:a="http://schemas.openxmlformats.org/drawingml/2006/main">
  <dgm:ptLst>
    <dgm:pt modelId="{25EDF145-0066-4FAF-9FEB-89B2BC72C363}" type="doc">
      <dgm:prSet loTypeId="urn:microsoft.com/office/officeart/2005/8/layout/target3" loCatId="relationship" qsTypeId="urn:microsoft.com/office/officeart/2005/8/quickstyle/3d5" qsCatId="3D" csTypeId="urn:microsoft.com/office/officeart/2005/8/colors/accent1_2" csCatId="accent1"/>
      <dgm:spPr/>
      <dgm:t>
        <a:bodyPr/>
        <a:lstStyle/>
        <a:p>
          <a:endParaRPr lang="ru-RU"/>
        </a:p>
      </dgm:t>
    </dgm:pt>
    <dgm:pt modelId="{753F943C-2CB1-4E3F-A15F-66EA0A80B191}">
      <dgm:prSet custT="1"/>
      <dgm:spPr/>
      <dgm:t>
        <a:bodyPr/>
        <a:lstStyle/>
        <a:p>
          <a:pPr rtl="0"/>
          <a:r>
            <a:rPr lang="ru-RU" sz="28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Взрывное рисование</a:t>
          </a:r>
          <a:endParaRPr lang="ru-RU" sz="28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AFF26A6-32C8-40C7-8982-BF39CA2E4ED9}" type="parTrans" cxnId="{272D02DA-10DF-49F0-9A36-4D4C79B21523}">
      <dgm:prSet/>
      <dgm:spPr/>
      <dgm:t>
        <a:bodyPr/>
        <a:lstStyle/>
        <a:p>
          <a:endParaRPr lang="ru-RU"/>
        </a:p>
      </dgm:t>
    </dgm:pt>
    <dgm:pt modelId="{585FC788-3515-4739-86E4-24A69A4FB50D}" type="sibTrans" cxnId="{272D02DA-10DF-49F0-9A36-4D4C79B21523}">
      <dgm:prSet/>
      <dgm:spPr/>
      <dgm:t>
        <a:bodyPr/>
        <a:lstStyle/>
        <a:p>
          <a:endParaRPr lang="ru-RU"/>
        </a:p>
      </dgm:t>
    </dgm:pt>
    <dgm:pt modelId="{5F01E56C-C692-497A-90AA-819848EA45BA}" type="pres">
      <dgm:prSet presAssocID="{25EDF145-0066-4FAF-9FEB-89B2BC72C363}" presName="Name0" presStyleCnt="0">
        <dgm:presLayoutVars>
          <dgm:chMax val="7"/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6A6A7B90-D741-4A0E-9EC0-0F041CE00895}" type="pres">
      <dgm:prSet presAssocID="{753F943C-2CB1-4E3F-A15F-66EA0A80B191}" presName="circle1" presStyleLbl="node1" presStyleIdx="0" presStyleCnt="1"/>
      <dgm:spPr/>
    </dgm:pt>
    <dgm:pt modelId="{3790F97F-9EE0-46BB-AE65-1E4C902D8390}" type="pres">
      <dgm:prSet presAssocID="{753F943C-2CB1-4E3F-A15F-66EA0A80B191}" presName="space" presStyleCnt="0"/>
      <dgm:spPr/>
    </dgm:pt>
    <dgm:pt modelId="{D72C6C7A-AA5A-4DCC-85EF-1D67AB0DFFAF}" type="pres">
      <dgm:prSet presAssocID="{753F943C-2CB1-4E3F-A15F-66EA0A80B191}" presName="rect1" presStyleLbl="alignAcc1" presStyleIdx="0" presStyleCnt="1"/>
      <dgm:spPr/>
      <dgm:t>
        <a:bodyPr/>
        <a:lstStyle/>
        <a:p>
          <a:endParaRPr lang="ru-RU"/>
        </a:p>
      </dgm:t>
    </dgm:pt>
    <dgm:pt modelId="{EFBE1622-A586-42FC-BE65-FD0F7C44DE69}" type="pres">
      <dgm:prSet presAssocID="{753F943C-2CB1-4E3F-A15F-66EA0A80B191}" presName="rect1ParTxNoCh" presStyleLbl="alignAcc1" presStyleIdx="0" presStyleCnt="1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2FECF1C7-33C3-4EBB-A97F-DA889FF2C29A}" type="presOf" srcId="{25EDF145-0066-4FAF-9FEB-89B2BC72C363}" destId="{5F01E56C-C692-497A-90AA-819848EA45BA}" srcOrd="0" destOrd="0" presId="urn:microsoft.com/office/officeart/2005/8/layout/target3"/>
    <dgm:cxn modelId="{9864EDEC-2183-4D06-AD38-83EC557FE275}" type="presOf" srcId="{753F943C-2CB1-4E3F-A15F-66EA0A80B191}" destId="{EFBE1622-A586-42FC-BE65-FD0F7C44DE69}" srcOrd="1" destOrd="0" presId="urn:microsoft.com/office/officeart/2005/8/layout/target3"/>
    <dgm:cxn modelId="{D96A3AB7-DAC7-4FB0-B40B-DDAB82188FB0}" type="presOf" srcId="{753F943C-2CB1-4E3F-A15F-66EA0A80B191}" destId="{D72C6C7A-AA5A-4DCC-85EF-1D67AB0DFFAF}" srcOrd="0" destOrd="0" presId="urn:microsoft.com/office/officeart/2005/8/layout/target3"/>
    <dgm:cxn modelId="{272D02DA-10DF-49F0-9A36-4D4C79B21523}" srcId="{25EDF145-0066-4FAF-9FEB-89B2BC72C363}" destId="{753F943C-2CB1-4E3F-A15F-66EA0A80B191}" srcOrd="0" destOrd="0" parTransId="{DAFF26A6-32C8-40C7-8982-BF39CA2E4ED9}" sibTransId="{585FC788-3515-4739-86E4-24A69A4FB50D}"/>
    <dgm:cxn modelId="{D7F02100-D0C3-47E1-907E-BB8B29849ADA}" type="presParOf" srcId="{5F01E56C-C692-497A-90AA-819848EA45BA}" destId="{6A6A7B90-D741-4A0E-9EC0-0F041CE00895}" srcOrd="0" destOrd="0" presId="urn:microsoft.com/office/officeart/2005/8/layout/target3"/>
    <dgm:cxn modelId="{36694013-1750-46D1-A6DC-0DB6FA8B86AB}" type="presParOf" srcId="{5F01E56C-C692-497A-90AA-819848EA45BA}" destId="{3790F97F-9EE0-46BB-AE65-1E4C902D8390}" srcOrd="1" destOrd="0" presId="urn:microsoft.com/office/officeart/2005/8/layout/target3"/>
    <dgm:cxn modelId="{F5AD6F90-2077-4C6B-8838-3A99E66FA926}" type="presParOf" srcId="{5F01E56C-C692-497A-90AA-819848EA45BA}" destId="{D72C6C7A-AA5A-4DCC-85EF-1D67AB0DFFAF}" srcOrd="2" destOrd="0" presId="urn:microsoft.com/office/officeart/2005/8/layout/target3"/>
    <dgm:cxn modelId="{ED8C62A1-5B94-4EFE-96F4-234B0B4987F0}" type="presParOf" srcId="{5F01E56C-C692-497A-90AA-819848EA45BA}" destId="{EFBE1622-A586-42FC-BE65-FD0F7C44DE69}" srcOrd="3" destOrd="0" presId="urn:microsoft.com/office/officeart/2005/8/layout/target3"/>
  </dgm:cxnLst>
  <dgm:bg/>
  <dgm:whole/>
  <dgm:extLst>
    <a:ext uri="http://schemas.microsoft.com/office/drawing/2008/diagram">
      <dsp:dataModelExt xmlns:dsp="http://schemas.microsoft.com/office/drawing/2008/diagram" relId="rId27" minVer="http://schemas.openxmlformats.org/drawingml/2006/diagram"/>
    </a:ext>
  </dgm:extLst>
</dgm:dataModel>
</file>

<file path=ppt/diagrams/data26.xml><?xml version="1.0" encoding="utf-8"?>
<dgm:dataModel xmlns:dgm="http://schemas.openxmlformats.org/drawingml/2006/diagram" xmlns:a="http://schemas.openxmlformats.org/drawingml/2006/main">
  <dgm:ptLst>
    <dgm:pt modelId="{69FD6111-C87D-48F6-A339-7F777457FC24}" type="doc">
      <dgm:prSet loTypeId="urn:microsoft.com/office/officeart/2005/8/layout/target3" loCatId="relationship" qsTypeId="urn:microsoft.com/office/officeart/2005/8/quickstyle/3d5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B9A08BD9-AE48-4C04-BFEB-74413A63A26B}" type="pres">
      <dgm:prSet presAssocID="{69FD6111-C87D-48F6-A339-7F777457FC24}" presName="Name0" presStyleCnt="0">
        <dgm:presLayoutVars>
          <dgm:chMax val="7"/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</dgm:ptLst>
  <dgm:cxnLst>
    <dgm:cxn modelId="{54AEFFFE-2A0D-4941-BB25-9A791A73FE4A}" type="presOf" srcId="{69FD6111-C87D-48F6-A339-7F777457FC24}" destId="{B9A08BD9-AE48-4C04-BFEB-74413A63A26B}" srcOrd="0" destOrd="0" presId="urn:microsoft.com/office/officeart/2005/8/layout/target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7.xml><?xml version="1.0" encoding="utf-8"?>
<dgm:dataModel xmlns:dgm="http://schemas.openxmlformats.org/drawingml/2006/diagram" xmlns:a="http://schemas.openxmlformats.org/drawingml/2006/main">
  <dgm:ptLst>
    <dgm:pt modelId="{6DC75C93-248D-4BA8-A9C8-F791BBF09087}" type="doc">
      <dgm:prSet loTypeId="urn:microsoft.com/office/officeart/2005/8/layout/target3" loCatId="relationship" qsTypeId="urn:microsoft.com/office/officeart/2005/8/quickstyle/3d5" qsCatId="3D" csTypeId="urn:microsoft.com/office/officeart/2005/8/colors/accent1_2" csCatId="accent1"/>
      <dgm:spPr/>
      <dgm:t>
        <a:bodyPr/>
        <a:lstStyle/>
        <a:p>
          <a:endParaRPr lang="ru-RU"/>
        </a:p>
      </dgm:t>
    </dgm:pt>
    <dgm:pt modelId="{671DD108-029E-4C60-9E74-E49715ACEC55}" type="pres">
      <dgm:prSet presAssocID="{6DC75C93-248D-4BA8-A9C8-F791BBF09087}" presName="Name0" presStyleCnt="0">
        <dgm:presLayoutVars>
          <dgm:chMax val="7"/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</dgm:ptLst>
  <dgm:cxnLst>
    <dgm:cxn modelId="{38E5BAA4-5BFE-4E8B-92B0-11E111E404AE}" type="presOf" srcId="{6DC75C93-248D-4BA8-A9C8-F791BBF09087}" destId="{671DD108-029E-4C60-9E74-E49715ACEC55}" srcOrd="0" destOrd="0" presId="urn:microsoft.com/office/officeart/2005/8/layout/target3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28.xml><?xml version="1.0" encoding="utf-8"?>
<dgm:dataModel xmlns:dgm="http://schemas.openxmlformats.org/drawingml/2006/diagram" xmlns:a="http://schemas.openxmlformats.org/drawingml/2006/main">
  <dgm:ptLst>
    <dgm:pt modelId="{7998A825-3523-45F9-9483-FFD14F0B4E01}" type="doc">
      <dgm:prSet loTypeId="urn:microsoft.com/office/officeart/2005/8/layout/target3" loCatId="relationship" qsTypeId="urn:microsoft.com/office/officeart/2005/8/quickstyle/3d5" qsCatId="3D" csTypeId="urn:microsoft.com/office/officeart/2005/8/colors/accent1_2" csCatId="accent1"/>
      <dgm:spPr/>
      <dgm:t>
        <a:bodyPr/>
        <a:lstStyle/>
        <a:p>
          <a:endParaRPr lang="ru-RU"/>
        </a:p>
      </dgm:t>
    </dgm:pt>
    <dgm:pt modelId="{C28C2380-BF85-4A73-98EB-5FE432436CCE}" type="pres">
      <dgm:prSet presAssocID="{7998A825-3523-45F9-9483-FFD14F0B4E01}" presName="Name0" presStyleCnt="0">
        <dgm:presLayoutVars>
          <dgm:chMax val="7"/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</dgm:ptLst>
  <dgm:cxnLst>
    <dgm:cxn modelId="{A3B2A8B6-5F0C-4FC7-A719-A05589B34E72}" type="presOf" srcId="{7998A825-3523-45F9-9483-FFD14F0B4E01}" destId="{C28C2380-BF85-4A73-98EB-5FE432436CCE}" srcOrd="0" destOrd="0" presId="urn:microsoft.com/office/officeart/2005/8/layout/target3"/>
  </dgm:cxnLst>
  <dgm:bg/>
  <dgm:whole/>
  <dgm:extLst>
    <a:ext uri="http://schemas.microsoft.com/office/drawing/2008/diagram">
      <dsp:dataModelExt xmlns:dsp="http://schemas.microsoft.com/office/drawing/2008/diagram" relId="rId17" minVer="http://schemas.openxmlformats.org/drawingml/2006/diagram"/>
    </a:ext>
  </dgm:extLst>
</dgm:dataModel>
</file>

<file path=ppt/diagrams/data29.xml><?xml version="1.0" encoding="utf-8"?>
<dgm:dataModel xmlns:dgm="http://schemas.openxmlformats.org/drawingml/2006/diagram" xmlns:a="http://schemas.openxmlformats.org/drawingml/2006/main">
  <dgm:ptLst>
    <dgm:pt modelId="{E236BA30-ED56-4D2E-B7A0-12539F908CEF}" type="doc">
      <dgm:prSet loTypeId="urn:microsoft.com/office/officeart/2005/8/layout/target3" loCatId="relationship" qsTypeId="urn:microsoft.com/office/officeart/2005/8/quickstyle/3d5" qsCatId="3D" csTypeId="urn:microsoft.com/office/officeart/2005/8/colors/accent1_2" csCatId="accent1"/>
      <dgm:spPr/>
      <dgm:t>
        <a:bodyPr/>
        <a:lstStyle/>
        <a:p>
          <a:endParaRPr lang="ru-RU"/>
        </a:p>
      </dgm:t>
    </dgm:pt>
    <dgm:pt modelId="{5D397745-981F-4B4A-9233-13188DF83693}" type="pres">
      <dgm:prSet presAssocID="{E236BA30-ED56-4D2E-B7A0-12539F908CEF}" presName="Name0" presStyleCnt="0">
        <dgm:presLayoutVars>
          <dgm:chMax val="7"/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</dgm:ptLst>
  <dgm:cxnLst>
    <dgm:cxn modelId="{88756278-AFEF-4510-961B-77ACBC05DB4E}" type="presOf" srcId="{E236BA30-ED56-4D2E-B7A0-12539F908CEF}" destId="{5D397745-981F-4B4A-9233-13188DF83693}" srcOrd="0" destOrd="0" presId="urn:microsoft.com/office/officeart/2005/8/layout/target3"/>
  </dgm:cxnLst>
  <dgm:bg/>
  <dgm:whole/>
  <dgm:extLst>
    <a:ext uri="http://schemas.microsoft.com/office/drawing/2008/diagram">
      <dsp:dataModelExt xmlns:dsp="http://schemas.microsoft.com/office/drawing/2008/diagram" relId="rId22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25EDF145-0066-4FAF-9FEB-89B2BC72C363}" type="doc">
      <dgm:prSet loTypeId="urn:microsoft.com/office/officeart/2005/8/layout/target3" loCatId="relationship" qsTypeId="urn:microsoft.com/office/officeart/2005/8/quickstyle/3d5" qsCatId="3D" csTypeId="urn:microsoft.com/office/officeart/2005/8/colors/accent1_2" csCatId="accent1"/>
      <dgm:spPr/>
      <dgm:t>
        <a:bodyPr/>
        <a:lstStyle/>
        <a:p>
          <a:endParaRPr lang="ru-RU"/>
        </a:p>
      </dgm:t>
    </dgm:pt>
    <dgm:pt modelId="{5F01E56C-C692-497A-90AA-819848EA45BA}" type="pres">
      <dgm:prSet presAssocID="{25EDF145-0066-4FAF-9FEB-89B2BC72C363}" presName="Name0" presStyleCnt="0">
        <dgm:presLayoutVars>
          <dgm:chMax val="7"/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</dgm:ptLst>
  <dgm:cxnLst>
    <dgm:cxn modelId="{29211B80-EBBD-4426-A58D-B91D72CE3A1A}" type="presOf" srcId="{25EDF145-0066-4FAF-9FEB-89B2BC72C363}" destId="{5F01E56C-C692-497A-90AA-819848EA45BA}" srcOrd="0" destOrd="0" presId="urn:microsoft.com/office/officeart/2005/8/layout/target3"/>
  </dgm:cxnLst>
  <dgm:bg/>
  <dgm:whole/>
  <dgm:extLst>
    <a:ext uri="http://schemas.microsoft.com/office/drawing/2008/diagram">
      <dsp:dataModelExt xmlns:dsp="http://schemas.microsoft.com/office/drawing/2008/diagram" relId="rId17" minVer="http://schemas.openxmlformats.org/drawingml/2006/diagram"/>
    </a:ext>
  </dgm:extLst>
</dgm:dataModel>
</file>

<file path=ppt/diagrams/data30.xml><?xml version="1.0" encoding="utf-8"?>
<dgm:dataModel xmlns:dgm="http://schemas.openxmlformats.org/drawingml/2006/diagram" xmlns:a="http://schemas.openxmlformats.org/drawingml/2006/main">
  <dgm:ptLst>
    <dgm:pt modelId="{25EDF145-0066-4FAF-9FEB-89B2BC72C363}" type="doc">
      <dgm:prSet loTypeId="urn:microsoft.com/office/officeart/2005/8/layout/target3" loCatId="relationship" qsTypeId="urn:microsoft.com/office/officeart/2005/8/quickstyle/3d5" qsCatId="3D" csTypeId="urn:microsoft.com/office/officeart/2005/8/colors/accent1_2" csCatId="accent1"/>
      <dgm:spPr/>
      <dgm:t>
        <a:bodyPr/>
        <a:lstStyle/>
        <a:p>
          <a:endParaRPr lang="ru-RU"/>
        </a:p>
      </dgm:t>
    </dgm:pt>
    <dgm:pt modelId="{5F01E56C-C692-497A-90AA-819848EA45BA}" type="pres">
      <dgm:prSet presAssocID="{25EDF145-0066-4FAF-9FEB-89B2BC72C363}" presName="Name0" presStyleCnt="0">
        <dgm:presLayoutVars>
          <dgm:chMax val="7"/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</dgm:ptLst>
  <dgm:cxnLst>
    <dgm:cxn modelId="{09888273-4381-4587-A2D3-465EC25B365B}" type="presOf" srcId="{25EDF145-0066-4FAF-9FEB-89B2BC72C363}" destId="{5F01E56C-C692-497A-90AA-819848EA45BA}" srcOrd="0" destOrd="0" presId="urn:microsoft.com/office/officeart/2005/8/layout/target3"/>
  </dgm:cxnLst>
  <dgm:bg/>
  <dgm:whole/>
  <dgm:extLst>
    <a:ext uri="http://schemas.microsoft.com/office/drawing/2008/diagram">
      <dsp:dataModelExt xmlns:dsp="http://schemas.microsoft.com/office/drawing/2008/diagram" relId="rId2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28DB4BB6-C301-4495-B25F-B09874504E4B}" type="doc">
      <dgm:prSet loTypeId="urn:microsoft.com/office/officeart/2005/8/layout/target3" loCatId="relationship" qsTypeId="urn:microsoft.com/office/officeart/2005/8/quickstyle/3d5" qsCatId="3D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47F52A2C-A0BD-4024-B8B4-370007667775}">
      <dgm:prSet custT="1"/>
      <dgm:spPr/>
      <dgm:t>
        <a:bodyPr/>
        <a:lstStyle/>
        <a:p>
          <a:pPr rtl="0"/>
          <a:r>
            <a:rPr lang="ru-RU" sz="28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Взрывное рисование</a:t>
          </a:r>
          <a:endParaRPr lang="ru-RU" sz="2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615D327-DF09-49CC-8817-40A6420B3163}" type="parTrans" cxnId="{420555DC-B281-480A-8B35-5C6F03016112}">
      <dgm:prSet/>
      <dgm:spPr/>
      <dgm:t>
        <a:bodyPr/>
        <a:lstStyle/>
        <a:p>
          <a:endParaRPr lang="ru-RU"/>
        </a:p>
      </dgm:t>
    </dgm:pt>
    <dgm:pt modelId="{AF09D8BA-B74B-410B-AFFC-26B07EEA8568}" type="sibTrans" cxnId="{420555DC-B281-480A-8B35-5C6F03016112}">
      <dgm:prSet/>
      <dgm:spPr/>
      <dgm:t>
        <a:bodyPr/>
        <a:lstStyle/>
        <a:p>
          <a:endParaRPr lang="ru-RU"/>
        </a:p>
      </dgm:t>
    </dgm:pt>
    <dgm:pt modelId="{40AF139A-3FA3-4F59-BE38-A346485FB3F0}" type="pres">
      <dgm:prSet presAssocID="{28DB4BB6-C301-4495-B25F-B09874504E4B}" presName="Name0" presStyleCnt="0">
        <dgm:presLayoutVars>
          <dgm:chMax val="7"/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4ADE5847-3EF8-4037-B140-4DE8F3D48720}" type="pres">
      <dgm:prSet presAssocID="{47F52A2C-A0BD-4024-B8B4-370007667775}" presName="circle1" presStyleLbl="node1" presStyleIdx="0" presStyleCnt="1"/>
      <dgm:spPr/>
    </dgm:pt>
    <dgm:pt modelId="{59A247EC-5CDC-4420-B9FE-911FCA00ACE9}" type="pres">
      <dgm:prSet presAssocID="{47F52A2C-A0BD-4024-B8B4-370007667775}" presName="space" presStyleCnt="0"/>
      <dgm:spPr/>
    </dgm:pt>
    <dgm:pt modelId="{11373186-5960-498C-A459-5714AAC4F3EB}" type="pres">
      <dgm:prSet presAssocID="{47F52A2C-A0BD-4024-B8B4-370007667775}" presName="rect1" presStyleLbl="alignAcc1" presStyleIdx="0" presStyleCnt="1" custScaleX="105158" custLinFactNeighborX="-8839" custLinFactNeighborY="-33333"/>
      <dgm:spPr/>
      <dgm:t>
        <a:bodyPr/>
        <a:lstStyle/>
        <a:p>
          <a:endParaRPr lang="ru-RU"/>
        </a:p>
      </dgm:t>
    </dgm:pt>
    <dgm:pt modelId="{0FB43F9A-B824-4374-85A5-24484C2EE762}" type="pres">
      <dgm:prSet presAssocID="{47F52A2C-A0BD-4024-B8B4-370007667775}" presName="rect1ParTxNoCh" presStyleLbl="alignAcc1" presStyleIdx="0" presStyleCnt="1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B1F5E268-624E-4F17-AF7E-520893522AEF}" type="presOf" srcId="{28DB4BB6-C301-4495-B25F-B09874504E4B}" destId="{40AF139A-3FA3-4F59-BE38-A346485FB3F0}" srcOrd="0" destOrd="0" presId="urn:microsoft.com/office/officeart/2005/8/layout/target3"/>
    <dgm:cxn modelId="{C5450F3E-E899-4BF9-AFD3-57ADFFAB6029}" type="presOf" srcId="{47F52A2C-A0BD-4024-B8B4-370007667775}" destId="{11373186-5960-498C-A459-5714AAC4F3EB}" srcOrd="0" destOrd="0" presId="urn:microsoft.com/office/officeart/2005/8/layout/target3"/>
    <dgm:cxn modelId="{420555DC-B281-480A-8B35-5C6F03016112}" srcId="{28DB4BB6-C301-4495-B25F-B09874504E4B}" destId="{47F52A2C-A0BD-4024-B8B4-370007667775}" srcOrd="0" destOrd="0" parTransId="{F615D327-DF09-49CC-8817-40A6420B3163}" sibTransId="{AF09D8BA-B74B-410B-AFFC-26B07EEA8568}"/>
    <dgm:cxn modelId="{0C0BF332-6D45-4B20-824F-83CBCC80C0B6}" type="presOf" srcId="{47F52A2C-A0BD-4024-B8B4-370007667775}" destId="{0FB43F9A-B824-4374-85A5-24484C2EE762}" srcOrd="1" destOrd="0" presId="urn:microsoft.com/office/officeart/2005/8/layout/target3"/>
    <dgm:cxn modelId="{062FCFB4-9A7B-4DFD-9B76-1134D247A002}" type="presParOf" srcId="{40AF139A-3FA3-4F59-BE38-A346485FB3F0}" destId="{4ADE5847-3EF8-4037-B140-4DE8F3D48720}" srcOrd="0" destOrd="0" presId="urn:microsoft.com/office/officeart/2005/8/layout/target3"/>
    <dgm:cxn modelId="{B5B38E7F-A6D4-44F3-A095-A864BF45613D}" type="presParOf" srcId="{40AF139A-3FA3-4F59-BE38-A346485FB3F0}" destId="{59A247EC-5CDC-4420-B9FE-911FCA00ACE9}" srcOrd="1" destOrd="0" presId="urn:microsoft.com/office/officeart/2005/8/layout/target3"/>
    <dgm:cxn modelId="{30500EDF-3E41-484F-81B9-DC1A6D53E14A}" type="presParOf" srcId="{40AF139A-3FA3-4F59-BE38-A346485FB3F0}" destId="{11373186-5960-498C-A459-5714AAC4F3EB}" srcOrd="2" destOrd="0" presId="urn:microsoft.com/office/officeart/2005/8/layout/target3"/>
    <dgm:cxn modelId="{E49AFB5D-1FCA-4DE7-B3D2-9E496225B303}" type="presParOf" srcId="{40AF139A-3FA3-4F59-BE38-A346485FB3F0}" destId="{0FB43F9A-B824-4374-85A5-24484C2EE762}" srcOrd="3" destOrd="0" presId="urn:microsoft.com/office/officeart/2005/8/layout/target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B54EF447-D02A-4225-9395-F24D6D079E9C}" type="doc">
      <dgm:prSet loTypeId="urn:microsoft.com/office/officeart/2005/8/layout/target3" loCatId="relationship" qsTypeId="urn:microsoft.com/office/officeart/2005/8/quickstyle/3d5" qsCatId="3D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25114F04-1860-41C8-830F-F9F738450AB2}">
      <dgm:prSet custT="1"/>
      <dgm:spPr/>
      <dgm:t>
        <a:bodyPr/>
        <a:lstStyle/>
        <a:p>
          <a:pPr rtl="0"/>
          <a:r>
            <a:rPr lang="ru-RU" sz="28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Рисование на ватных дисках</a:t>
          </a:r>
          <a:endParaRPr lang="ru-RU" sz="28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E9F10A3-4C2F-4B9B-89A9-63B6B62563A6}" type="parTrans" cxnId="{F649C967-3EF8-4EF5-885D-D254D6EDB6AD}">
      <dgm:prSet/>
      <dgm:spPr/>
      <dgm:t>
        <a:bodyPr/>
        <a:lstStyle/>
        <a:p>
          <a:endParaRPr lang="ru-RU"/>
        </a:p>
      </dgm:t>
    </dgm:pt>
    <dgm:pt modelId="{DFBC5462-A347-42C2-A855-703A6889EDE6}" type="sibTrans" cxnId="{F649C967-3EF8-4EF5-885D-D254D6EDB6AD}">
      <dgm:prSet/>
      <dgm:spPr/>
      <dgm:t>
        <a:bodyPr/>
        <a:lstStyle/>
        <a:p>
          <a:endParaRPr lang="ru-RU"/>
        </a:p>
      </dgm:t>
    </dgm:pt>
    <dgm:pt modelId="{644BE219-5E78-478C-B4A7-800E5FBA16C5}" type="pres">
      <dgm:prSet presAssocID="{B54EF447-D02A-4225-9395-F24D6D079E9C}" presName="Name0" presStyleCnt="0">
        <dgm:presLayoutVars>
          <dgm:chMax val="7"/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D74E4F9B-47E2-4126-932C-8A8A3A2D07B5}" type="pres">
      <dgm:prSet presAssocID="{25114F04-1860-41C8-830F-F9F738450AB2}" presName="circle1" presStyleLbl="node1" presStyleIdx="0" presStyleCnt="1"/>
      <dgm:spPr/>
    </dgm:pt>
    <dgm:pt modelId="{57FC748F-6D17-455C-8915-82F9A977767A}" type="pres">
      <dgm:prSet presAssocID="{25114F04-1860-41C8-830F-F9F738450AB2}" presName="space" presStyleCnt="0"/>
      <dgm:spPr/>
    </dgm:pt>
    <dgm:pt modelId="{026F13FC-368D-4A19-B655-8C302F31382E}" type="pres">
      <dgm:prSet presAssocID="{25114F04-1860-41C8-830F-F9F738450AB2}" presName="rect1" presStyleLbl="alignAcc1" presStyleIdx="0" presStyleCnt="1" custLinFactNeighborX="-7324" custLinFactNeighborY="16667"/>
      <dgm:spPr/>
      <dgm:t>
        <a:bodyPr/>
        <a:lstStyle/>
        <a:p>
          <a:endParaRPr lang="ru-RU"/>
        </a:p>
      </dgm:t>
    </dgm:pt>
    <dgm:pt modelId="{4A9EAF39-7A08-4E07-806E-6510401A8A39}" type="pres">
      <dgm:prSet presAssocID="{25114F04-1860-41C8-830F-F9F738450AB2}" presName="rect1ParTxNoCh" presStyleLbl="alignAcc1" presStyleIdx="0" presStyleCnt="1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E7852A8C-B744-4B06-9C8B-8547DEAC5BB0}" type="presOf" srcId="{25114F04-1860-41C8-830F-F9F738450AB2}" destId="{026F13FC-368D-4A19-B655-8C302F31382E}" srcOrd="0" destOrd="0" presId="urn:microsoft.com/office/officeart/2005/8/layout/target3"/>
    <dgm:cxn modelId="{684A2579-C52D-4C2A-93AF-50521F27704C}" type="presOf" srcId="{25114F04-1860-41C8-830F-F9F738450AB2}" destId="{4A9EAF39-7A08-4E07-806E-6510401A8A39}" srcOrd="1" destOrd="0" presId="urn:microsoft.com/office/officeart/2005/8/layout/target3"/>
    <dgm:cxn modelId="{7D1A9AEF-9F30-47A3-9874-1C4AEAF27051}" type="presOf" srcId="{B54EF447-D02A-4225-9395-F24D6D079E9C}" destId="{644BE219-5E78-478C-B4A7-800E5FBA16C5}" srcOrd="0" destOrd="0" presId="urn:microsoft.com/office/officeart/2005/8/layout/target3"/>
    <dgm:cxn modelId="{F649C967-3EF8-4EF5-885D-D254D6EDB6AD}" srcId="{B54EF447-D02A-4225-9395-F24D6D079E9C}" destId="{25114F04-1860-41C8-830F-F9F738450AB2}" srcOrd="0" destOrd="0" parTransId="{3E9F10A3-4C2F-4B9B-89A9-63B6B62563A6}" sibTransId="{DFBC5462-A347-42C2-A855-703A6889EDE6}"/>
    <dgm:cxn modelId="{7EFD67CA-1DCA-492C-A1F5-9F7F48462CE1}" type="presParOf" srcId="{644BE219-5E78-478C-B4A7-800E5FBA16C5}" destId="{D74E4F9B-47E2-4126-932C-8A8A3A2D07B5}" srcOrd="0" destOrd="0" presId="urn:microsoft.com/office/officeart/2005/8/layout/target3"/>
    <dgm:cxn modelId="{FF92EE1F-377C-4925-991B-F57762155419}" type="presParOf" srcId="{644BE219-5E78-478C-B4A7-800E5FBA16C5}" destId="{57FC748F-6D17-455C-8915-82F9A977767A}" srcOrd="1" destOrd="0" presId="urn:microsoft.com/office/officeart/2005/8/layout/target3"/>
    <dgm:cxn modelId="{31D3F7EE-79BB-4141-8350-8E5DDAC3A870}" type="presParOf" srcId="{644BE219-5E78-478C-B4A7-800E5FBA16C5}" destId="{026F13FC-368D-4A19-B655-8C302F31382E}" srcOrd="2" destOrd="0" presId="urn:microsoft.com/office/officeart/2005/8/layout/target3"/>
    <dgm:cxn modelId="{36B20B4A-A0FE-4842-B264-1C70F5604B9A}" type="presParOf" srcId="{644BE219-5E78-478C-B4A7-800E5FBA16C5}" destId="{4A9EAF39-7A08-4E07-806E-6510401A8A39}" srcOrd="3" destOrd="0" presId="urn:microsoft.com/office/officeart/2005/8/layout/target3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4C972941-1F3D-412A-A17E-AAAB5CE1C754}" type="doc">
      <dgm:prSet loTypeId="urn:microsoft.com/office/officeart/2005/8/layout/target3" loCatId="relationship" qsTypeId="urn:microsoft.com/office/officeart/2005/8/quickstyle/3d5" qsCatId="3D" csTypeId="urn:microsoft.com/office/officeart/2005/8/colors/colorful5" csCatId="colorful"/>
      <dgm:spPr/>
      <dgm:t>
        <a:bodyPr/>
        <a:lstStyle/>
        <a:p>
          <a:endParaRPr lang="ru-RU"/>
        </a:p>
      </dgm:t>
    </dgm:pt>
    <dgm:pt modelId="{E1136B93-4558-4F41-A779-D5F2BD5055E0}">
      <dgm:prSet custT="1"/>
      <dgm:spPr/>
      <dgm:t>
        <a:bodyPr/>
        <a:lstStyle/>
        <a:p>
          <a:pPr rtl="0"/>
          <a:r>
            <a:rPr lang="ru-RU" sz="2800" b="1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Кляксография</a:t>
          </a:r>
          <a:endParaRPr lang="ru-RU" sz="28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BE5FC86-884B-4759-B5C9-07CABB8CAB17}" type="parTrans" cxnId="{2AB2018F-1A72-4DEE-B759-75A8A5BDD255}">
      <dgm:prSet/>
      <dgm:spPr/>
      <dgm:t>
        <a:bodyPr/>
        <a:lstStyle/>
        <a:p>
          <a:endParaRPr lang="ru-RU"/>
        </a:p>
      </dgm:t>
    </dgm:pt>
    <dgm:pt modelId="{3F5758BE-3005-4077-9BBD-5004C769B7E3}" type="sibTrans" cxnId="{2AB2018F-1A72-4DEE-B759-75A8A5BDD255}">
      <dgm:prSet/>
      <dgm:spPr/>
      <dgm:t>
        <a:bodyPr/>
        <a:lstStyle/>
        <a:p>
          <a:endParaRPr lang="ru-RU"/>
        </a:p>
      </dgm:t>
    </dgm:pt>
    <dgm:pt modelId="{9305A0C2-B870-48B2-AC66-EE3F7D8778E6}" type="pres">
      <dgm:prSet presAssocID="{4C972941-1F3D-412A-A17E-AAAB5CE1C754}" presName="Name0" presStyleCnt="0">
        <dgm:presLayoutVars>
          <dgm:chMax val="7"/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6696B691-71E5-413A-9EF8-5A073B22D1FB}" type="pres">
      <dgm:prSet presAssocID="{E1136B93-4558-4F41-A779-D5F2BD5055E0}" presName="circle1" presStyleLbl="node1" presStyleIdx="0" presStyleCnt="1"/>
      <dgm:spPr/>
    </dgm:pt>
    <dgm:pt modelId="{BBBDADE5-12B3-4055-B6AD-57F11C5AF4C1}" type="pres">
      <dgm:prSet presAssocID="{E1136B93-4558-4F41-A779-D5F2BD5055E0}" presName="space" presStyleCnt="0"/>
      <dgm:spPr/>
    </dgm:pt>
    <dgm:pt modelId="{B72D63EE-2922-4182-B230-67A49AA7C0F9}" type="pres">
      <dgm:prSet presAssocID="{E1136B93-4558-4F41-A779-D5F2BD5055E0}" presName="rect1" presStyleLbl="alignAcc1" presStyleIdx="0" presStyleCnt="1" custLinFactNeighborX="-257" custLinFactNeighborY="-45455"/>
      <dgm:spPr/>
      <dgm:t>
        <a:bodyPr/>
        <a:lstStyle/>
        <a:p>
          <a:endParaRPr lang="ru-RU"/>
        </a:p>
      </dgm:t>
    </dgm:pt>
    <dgm:pt modelId="{A5D11838-DC0D-4DC1-8615-1A694F3A4D7B}" type="pres">
      <dgm:prSet presAssocID="{E1136B93-4558-4F41-A779-D5F2BD5055E0}" presName="rect1ParTxNoCh" presStyleLbl="alignAcc1" presStyleIdx="0" presStyleCnt="1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0DE45CF8-90B2-4B1F-810E-9DCB3447D091}" type="presOf" srcId="{E1136B93-4558-4F41-A779-D5F2BD5055E0}" destId="{B72D63EE-2922-4182-B230-67A49AA7C0F9}" srcOrd="0" destOrd="0" presId="urn:microsoft.com/office/officeart/2005/8/layout/target3"/>
    <dgm:cxn modelId="{EB3BC54D-6FB3-4B9B-871C-D6E3720BF7D5}" type="presOf" srcId="{4C972941-1F3D-412A-A17E-AAAB5CE1C754}" destId="{9305A0C2-B870-48B2-AC66-EE3F7D8778E6}" srcOrd="0" destOrd="0" presId="urn:microsoft.com/office/officeart/2005/8/layout/target3"/>
    <dgm:cxn modelId="{A056FA92-C1F7-4917-AB39-2F34E7CBB379}" type="presOf" srcId="{E1136B93-4558-4F41-A779-D5F2BD5055E0}" destId="{A5D11838-DC0D-4DC1-8615-1A694F3A4D7B}" srcOrd="1" destOrd="0" presId="urn:microsoft.com/office/officeart/2005/8/layout/target3"/>
    <dgm:cxn modelId="{2AB2018F-1A72-4DEE-B759-75A8A5BDD255}" srcId="{4C972941-1F3D-412A-A17E-AAAB5CE1C754}" destId="{E1136B93-4558-4F41-A779-D5F2BD5055E0}" srcOrd="0" destOrd="0" parTransId="{EBE5FC86-884B-4759-B5C9-07CABB8CAB17}" sibTransId="{3F5758BE-3005-4077-9BBD-5004C769B7E3}"/>
    <dgm:cxn modelId="{E57DC5CE-5CE6-4C1D-8B98-1A4B765EE594}" type="presParOf" srcId="{9305A0C2-B870-48B2-AC66-EE3F7D8778E6}" destId="{6696B691-71E5-413A-9EF8-5A073B22D1FB}" srcOrd="0" destOrd="0" presId="urn:microsoft.com/office/officeart/2005/8/layout/target3"/>
    <dgm:cxn modelId="{5B8B2ACB-A506-40DF-8973-BAA64E9D7230}" type="presParOf" srcId="{9305A0C2-B870-48B2-AC66-EE3F7D8778E6}" destId="{BBBDADE5-12B3-4055-B6AD-57F11C5AF4C1}" srcOrd="1" destOrd="0" presId="urn:microsoft.com/office/officeart/2005/8/layout/target3"/>
    <dgm:cxn modelId="{3CB8901B-564C-4C1D-843D-380CA8FD4814}" type="presParOf" srcId="{9305A0C2-B870-48B2-AC66-EE3F7D8778E6}" destId="{B72D63EE-2922-4182-B230-67A49AA7C0F9}" srcOrd="2" destOrd="0" presId="urn:microsoft.com/office/officeart/2005/8/layout/target3"/>
    <dgm:cxn modelId="{49EF01C0-5D23-4215-A06F-DBABE62995C3}" type="presParOf" srcId="{9305A0C2-B870-48B2-AC66-EE3F7D8778E6}" destId="{A5D11838-DC0D-4DC1-8615-1A694F3A4D7B}" srcOrd="3" destOrd="0" presId="urn:microsoft.com/office/officeart/2005/8/layout/target3"/>
  </dgm:cxnLst>
  <dgm:bg/>
  <dgm:whole/>
  <dgm:extLst>
    <a:ext uri="http://schemas.microsoft.com/office/drawing/2008/diagram">
      <dsp:dataModelExt xmlns:dsp="http://schemas.microsoft.com/office/drawing/2008/diagram" relId="rId1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935FA618-5666-4F97-8567-7E6353642D66}" type="doc">
      <dgm:prSet loTypeId="urn:microsoft.com/office/officeart/2005/8/layout/target3" loCatId="relationship" qsTypeId="urn:microsoft.com/office/officeart/2005/8/quickstyle/3d5" qsCatId="3D" csTypeId="urn:microsoft.com/office/officeart/2005/8/colors/colorful5" csCatId="colorful"/>
      <dgm:spPr/>
      <dgm:t>
        <a:bodyPr/>
        <a:lstStyle/>
        <a:p>
          <a:endParaRPr lang="ru-RU"/>
        </a:p>
      </dgm:t>
    </dgm:pt>
    <dgm:pt modelId="{3BE23CEA-2EA2-4AF3-8D8C-0ACD20FBD0B4}">
      <dgm:prSet custT="1"/>
      <dgm:spPr/>
      <dgm:t>
        <a:bodyPr/>
        <a:lstStyle/>
        <a:p>
          <a:pPr rtl="0"/>
          <a:r>
            <a:rPr lang="ru-RU" sz="28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Рисование целлофановым пакетом</a:t>
          </a:r>
          <a:endParaRPr lang="ru-RU" sz="2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A29D7B7-1D86-4F15-A117-4F57AFA354D1}" type="parTrans" cxnId="{B7AF6C1B-438A-4E68-BB65-99C66C1B7FF5}">
      <dgm:prSet/>
      <dgm:spPr/>
      <dgm:t>
        <a:bodyPr/>
        <a:lstStyle/>
        <a:p>
          <a:endParaRPr lang="ru-RU"/>
        </a:p>
      </dgm:t>
    </dgm:pt>
    <dgm:pt modelId="{5B82D9BD-D7AC-44DA-B612-7CB43A156648}" type="sibTrans" cxnId="{B7AF6C1B-438A-4E68-BB65-99C66C1B7FF5}">
      <dgm:prSet/>
      <dgm:spPr/>
      <dgm:t>
        <a:bodyPr/>
        <a:lstStyle/>
        <a:p>
          <a:endParaRPr lang="ru-RU"/>
        </a:p>
      </dgm:t>
    </dgm:pt>
    <dgm:pt modelId="{D99B4128-1685-4611-A4A6-AC8B6AB59C34}" type="pres">
      <dgm:prSet presAssocID="{935FA618-5666-4F97-8567-7E6353642D66}" presName="Name0" presStyleCnt="0">
        <dgm:presLayoutVars>
          <dgm:chMax val="7"/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E65BE565-108C-4F3A-B4D7-E84EE14FB7D6}" type="pres">
      <dgm:prSet presAssocID="{3BE23CEA-2EA2-4AF3-8D8C-0ACD20FBD0B4}" presName="circle1" presStyleLbl="node1" presStyleIdx="0" presStyleCnt="1"/>
      <dgm:spPr/>
    </dgm:pt>
    <dgm:pt modelId="{88F57A50-5EAD-4EA4-902B-F94AD668BA2E}" type="pres">
      <dgm:prSet presAssocID="{3BE23CEA-2EA2-4AF3-8D8C-0ACD20FBD0B4}" presName="space" presStyleCnt="0"/>
      <dgm:spPr/>
    </dgm:pt>
    <dgm:pt modelId="{671995A8-AF5F-4A08-A784-BEBD8BAD4CE4}" type="pres">
      <dgm:prSet presAssocID="{3BE23CEA-2EA2-4AF3-8D8C-0ACD20FBD0B4}" presName="rect1" presStyleLbl="alignAcc1" presStyleIdx="0" presStyleCnt="1" custLinFactNeighborX="3369" custLinFactNeighborY="6856"/>
      <dgm:spPr/>
      <dgm:t>
        <a:bodyPr/>
        <a:lstStyle/>
        <a:p>
          <a:endParaRPr lang="ru-RU"/>
        </a:p>
      </dgm:t>
    </dgm:pt>
    <dgm:pt modelId="{DF52F0AD-590B-49F6-A009-2373913D2A69}" type="pres">
      <dgm:prSet presAssocID="{3BE23CEA-2EA2-4AF3-8D8C-0ACD20FBD0B4}" presName="rect1ParTxNoCh" presStyleLbl="alignAcc1" presStyleIdx="0" presStyleCnt="1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0D152701-FB68-41E5-A7E8-822C4523D9E9}" type="presOf" srcId="{3BE23CEA-2EA2-4AF3-8D8C-0ACD20FBD0B4}" destId="{DF52F0AD-590B-49F6-A009-2373913D2A69}" srcOrd="1" destOrd="0" presId="urn:microsoft.com/office/officeart/2005/8/layout/target3"/>
    <dgm:cxn modelId="{1A92E651-04DE-4384-9605-399298FE8DCF}" type="presOf" srcId="{3BE23CEA-2EA2-4AF3-8D8C-0ACD20FBD0B4}" destId="{671995A8-AF5F-4A08-A784-BEBD8BAD4CE4}" srcOrd="0" destOrd="0" presId="urn:microsoft.com/office/officeart/2005/8/layout/target3"/>
    <dgm:cxn modelId="{B5177C9C-BEC7-4564-A939-C837FC40C17C}" type="presOf" srcId="{935FA618-5666-4F97-8567-7E6353642D66}" destId="{D99B4128-1685-4611-A4A6-AC8B6AB59C34}" srcOrd="0" destOrd="0" presId="urn:microsoft.com/office/officeart/2005/8/layout/target3"/>
    <dgm:cxn modelId="{B7AF6C1B-438A-4E68-BB65-99C66C1B7FF5}" srcId="{935FA618-5666-4F97-8567-7E6353642D66}" destId="{3BE23CEA-2EA2-4AF3-8D8C-0ACD20FBD0B4}" srcOrd="0" destOrd="0" parTransId="{7A29D7B7-1D86-4F15-A117-4F57AFA354D1}" sibTransId="{5B82D9BD-D7AC-44DA-B612-7CB43A156648}"/>
    <dgm:cxn modelId="{8A8EE533-9FA8-4DEA-AF2E-0663830AC910}" type="presParOf" srcId="{D99B4128-1685-4611-A4A6-AC8B6AB59C34}" destId="{E65BE565-108C-4F3A-B4D7-E84EE14FB7D6}" srcOrd="0" destOrd="0" presId="urn:microsoft.com/office/officeart/2005/8/layout/target3"/>
    <dgm:cxn modelId="{BB85A9DB-30F4-49AE-BC0E-742B4A8F5FFB}" type="presParOf" srcId="{D99B4128-1685-4611-A4A6-AC8B6AB59C34}" destId="{88F57A50-5EAD-4EA4-902B-F94AD668BA2E}" srcOrd="1" destOrd="0" presId="urn:microsoft.com/office/officeart/2005/8/layout/target3"/>
    <dgm:cxn modelId="{ABDC724F-A362-410A-8B9A-FFE92DD1DAA2}" type="presParOf" srcId="{D99B4128-1685-4611-A4A6-AC8B6AB59C34}" destId="{671995A8-AF5F-4A08-A784-BEBD8BAD4CE4}" srcOrd="2" destOrd="0" presId="urn:microsoft.com/office/officeart/2005/8/layout/target3"/>
    <dgm:cxn modelId="{7E7AC335-7E83-4984-B608-6561C3648379}" type="presParOf" srcId="{D99B4128-1685-4611-A4A6-AC8B6AB59C34}" destId="{DF52F0AD-590B-49F6-A009-2373913D2A69}" srcOrd="3" destOrd="0" presId="urn:microsoft.com/office/officeart/2005/8/layout/target3"/>
  </dgm:cxnLst>
  <dgm:bg/>
  <dgm:whole/>
  <dgm:extLst>
    <a:ext uri="http://schemas.microsoft.com/office/drawing/2008/diagram">
      <dsp:dataModelExt xmlns:dsp="http://schemas.microsoft.com/office/drawing/2008/diagram" relId="rId22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C5C4F432-2E81-41B8-B935-572D430A0D6B}" type="doc">
      <dgm:prSet loTypeId="urn:microsoft.com/office/officeart/2005/8/layout/target3" loCatId="relationship" qsTypeId="urn:microsoft.com/office/officeart/2005/8/quickstyle/3d5" qsCatId="3D" csTypeId="urn:microsoft.com/office/officeart/2005/8/colors/colorful5" csCatId="colorful"/>
      <dgm:spPr/>
      <dgm:t>
        <a:bodyPr/>
        <a:lstStyle/>
        <a:p>
          <a:endParaRPr lang="ru-RU"/>
        </a:p>
      </dgm:t>
    </dgm:pt>
    <dgm:pt modelId="{CD4E72F7-D2BE-4CAF-9469-120E74BF7EC5}">
      <dgm:prSet custT="1"/>
      <dgm:spPr/>
      <dgm:t>
        <a:bodyPr/>
        <a:lstStyle/>
        <a:p>
          <a:pPr rtl="0"/>
          <a:r>
            <a:rPr lang="ru-RU" sz="28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Рисование на ватных дисках</a:t>
          </a:r>
          <a:endParaRPr lang="ru-RU" sz="2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40D2AB4-5F7C-43AA-ABFE-2C851E048110}" type="parTrans" cxnId="{D4DD5794-058D-4F66-B749-D50E4779B95E}">
      <dgm:prSet/>
      <dgm:spPr/>
      <dgm:t>
        <a:bodyPr/>
        <a:lstStyle/>
        <a:p>
          <a:endParaRPr lang="ru-RU"/>
        </a:p>
      </dgm:t>
    </dgm:pt>
    <dgm:pt modelId="{4D6A5BFC-7D3E-4883-A661-D8FCEA3F49F2}" type="sibTrans" cxnId="{D4DD5794-058D-4F66-B749-D50E4779B95E}">
      <dgm:prSet/>
      <dgm:spPr/>
      <dgm:t>
        <a:bodyPr/>
        <a:lstStyle/>
        <a:p>
          <a:endParaRPr lang="ru-RU"/>
        </a:p>
      </dgm:t>
    </dgm:pt>
    <dgm:pt modelId="{CFA0329B-02EA-411A-AF9D-E21D4C363094}" type="pres">
      <dgm:prSet presAssocID="{C5C4F432-2E81-41B8-B935-572D430A0D6B}" presName="Name0" presStyleCnt="0">
        <dgm:presLayoutVars>
          <dgm:chMax val="7"/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C993E247-BC79-4B5F-AA9E-DEC40E83520F}" type="pres">
      <dgm:prSet presAssocID="{CD4E72F7-D2BE-4CAF-9469-120E74BF7EC5}" presName="circle1" presStyleLbl="node1" presStyleIdx="0" presStyleCnt="1"/>
      <dgm:spPr/>
    </dgm:pt>
    <dgm:pt modelId="{2E815EAA-A6B1-465C-BAE0-FEA34B013395}" type="pres">
      <dgm:prSet presAssocID="{CD4E72F7-D2BE-4CAF-9469-120E74BF7EC5}" presName="space" presStyleCnt="0"/>
      <dgm:spPr/>
    </dgm:pt>
    <dgm:pt modelId="{75FBD996-428A-471E-9FE3-E7241F4CFB0D}" type="pres">
      <dgm:prSet presAssocID="{CD4E72F7-D2BE-4CAF-9469-120E74BF7EC5}" presName="rect1" presStyleLbl="alignAcc1" presStyleIdx="0" presStyleCnt="1" custLinFactNeighborX="-24691" custLinFactNeighborY="-41667"/>
      <dgm:spPr/>
      <dgm:t>
        <a:bodyPr/>
        <a:lstStyle/>
        <a:p>
          <a:endParaRPr lang="ru-RU"/>
        </a:p>
      </dgm:t>
    </dgm:pt>
    <dgm:pt modelId="{EF9C57DC-19D7-450A-93B8-25480D3BC3A6}" type="pres">
      <dgm:prSet presAssocID="{CD4E72F7-D2BE-4CAF-9469-120E74BF7EC5}" presName="rect1ParTxNoCh" presStyleLbl="alignAcc1" presStyleIdx="0" presStyleCnt="1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66CF073A-0A9B-46D5-B899-F28D71325B83}" type="presOf" srcId="{CD4E72F7-D2BE-4CAF-9469-120E74BF7EC5}" destId="{EF9C57DC-19D7-450A-93B8-25480D3BC3A6}" srcOrd="1" destOrd="0" presId="urn:microsoft.com/office/officeart/2005/8/layout/target3"/>
    <dgm:cxn modelId="{C8A19C43-7165-44AE-B563-728CA27E1DD8}" type="presOf" srcId="{CD4E72F7-D2BE-4CAF-9469-120E74BF7EC5}" destId="{75FBD996-428A-471E-9FE3-E7241F4CFB0D}" srcOrd="0" destOrd="0" presId="urn:microsoft.com/office/officeart/2005/8/layout/target3"/>
    <dgm:cxn modelId="{A27E5359-C641-470D-AC73-58393FB99303}" type="presOf" srcId="{C5C4F432-2E81-41B8-B935-572D430A0D6B}" destId="{CFA0329B-02EA-411A-AF9D-E21D4C363094}" srcOrd="0" destOrd="0" presId="urn:microsoft.com/office/officeart/2005/8/layout/target3"/>
    <dgm:cxn modelId="{D4DD5794-058D-4F66-B749-D50E4779B95E}" srcId="{C5C4F432-2E81-41B8-B935-572D430A0D6B}" destId="{CD4E72F7-D2BE-4CAF-9469-120E74BF7EC5}" srcOrd="0" destOrd="0" parTransId="{E40D2AB4-5F7C-43AA-ABFE-2C851E048110}" sibTransId="{4D6A5BFC-7D3E-4883-A661-D8FCEA3F49F2}"/>
    <dgm:cxn modelId="{94609D74-DB67-42F9-B99D-E9E9807C8B69}" type="presParOf" srcId="{CFA0329B-02EA-411A-AF9D-E21D4C363094}" destId="{C993E247-BC79-4B5F-AA9E-DEC40E83520F}" srcOrd="0" destOrd="0" presId="urn:microsoft.com/office/officeart/2005/8/layout/target3"/>
    <dgm:cxn modelId="{C94C0661-833C-4BDB-BC25-23C83710AB70}" type="presParOf" srcId="{CFA0329B-02EA-411A-AF9D-E21D4C363094}" destId="{2E815EAA-A6B1-465C-BAE0-FEA34B013395}" srcOrd="1" destOrd="0" presId="urn:microsoft.com/office/officeart/2005/8/layout/target3"/>
    <dgm:cxn modelId="{B8252FF6-694B-4C25-ABD9-40E01EDF8B91}" type="presParOf" srcId="{CFA0329B-02EA-411A-AF9D-E21D4C363094}" destId="{75FBD996-428A-471E-9FE3-E7241F4CFB0D}" srcOrd="2" destOrd="0" presId="urn:microsoft.com/office/officeart/2005/8/layout/target3"/>
    <dgm:cxn modelId="{A0F52FA7-0100-4777-AC98-26BA3579779B}" type="presParOf" srcId="{CFA0329B-02EA-411A-AF9D-E21D4C363094}" destId="{EF9C57DC-19D7-450A-93B8-25480D3BC3A6}" srcOrd="3" destOrd="0" presId="urn:microsoft.com/office/officeart/2005/8/layout/target3"/>
  </dgm:cxnLst>
  <dgm:bg/>
  <dgm:whole/>
  <dgm:extLst>
    <a:ext uri="http://schemas.microsoft.com/office/drawing/2008/diagram">
      <dsp:dataModelExt xmlns:dsp="http://schemas.microsoft.com/office/drawing/2008/diagram" relId="rId27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69FD6111-C87D-48F6-A339-7F777457FC24}" type="doc">
      <dgm:prSet loTypeId="urn:microsoft.com/office/officeart/2005/8/layout/target3" loCatId="relationship" qsTypeId="urn:microsoft.com/office/officeart/2005/8/quickstyle/3d5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B9A08BD9-AE48-4C04-BFEB-74413A63A26B}" type="pres">
      <dgm:prSet presAssocID="{69FD6111-C87D-48F6-A339-7F777457FC24}" presName="Name0" presStyleCnt="0">
        <dgm:presLayoutVars>
          <dgm:chMax val="7"/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</dgm:ptLst>
  <dgm:cxnLst>
    <dgm:cxn modelId="{CEDDF76E-219A-4747-A78D-B132EADB26CB}" type="presOf" srcId="{69FD6111-C87D-48F6-A339-7F777457FC24}" destId="{B9A08BD9-AE48-4C04-BFEB-74413A63A26B}" srcOrd="0" destOrd="0" presId="urn:microsoft.com/office/officeart/2005/8/layout/target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5E39191-69B1-4A0E-9EEE-0C5C39679368}">
      <dsp:nvSpPr>
        <dsp:cNvPr id="0" name=""/>
        <dsp:cNvSpPr/>
      </dsp:nvSpPr>
      <dsp:spPr>
        <a:xfrm>
          <a:off x="0" y="0"/>
          <a:ext cx="1008112" cy="1008112"/>
        </a:xfrm>
        <a:prstGeom prst="pie">
          <a:avLst>
            <a:gd name="adj1" fmla="val 5400000"/>
            <a:gd name="adj2" fmla="val 162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38EA476-60D2-42AA-9DB0-01ECEB92F5DB}">
      <dsp:nvSpPr>
        <dsp:cNvPr id="0" name=""/>
        <dsp:cNvSpPr/>
      </dsp:nvSpPr>
      <dsp:spPr>
        <a:xfrm>
          <a:off x="504056" y="0"/>
          <a:ext cx="5256583" cy="1008112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z="-60000" extrusionH="63500" prstMaterial="matte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Рисование целлофановым пакетом</a:t>
          </a:r>
          <a:endParaRPr lang="ru-RU" sz="28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04056" y="0"/>
        <a:ext cx="5256583" cy="1008112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ADE5847-3EF8-4037-B140-4DE8F3D48720}">
      <dsp:nvSpPr>
        <dsp:cNvPr id="0" name=""/>
        <dsp:cNvSpPr/>
      </dsp:nvSpPr>
      <dsp:spPr>
        <a:xfrm>
          <a:off x="-90068" y="0"/>
          <a:ext cx="720080" cy="720080"/>
        </a:xfrm>
        <a:prstGeom prst="pie">
          <a:avLst>
            <a:gd name="adj1" fmla="val 5400000"/>
            <a:gd name="adj2" fmla="val 1620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1373186-5960-498C-A459-5714AAC4F3EB}">
      <dsp:nvSpPr>
        <dsp:cNvPr id="0" name=""/>
        <dsp:cNvSpPr/>
      </dsp:nvSpPr>
      <dsp:spPr>
        <a:xfrm>
          <a:off x="0" y="0"/>
          <a:ext cx="7345050" cy="72008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z="-60000" extrusionH="63500" prstMaterial="matte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Взрывное рисование</a:t>
          </a:r>
          <a:endParaRPr lang="ru-RU" sz="2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0" y="0"/>
        <a:ext cx="7345050" cy="720080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74E4F9B-47E2-4126-932C-8A8A3A2D07B5}">
      <dsp:nvSpPr>
        <dsp:cNvPr id="0" name=""/>
        <dsp:cNvSpPr/>
      </dsp:nvSpPr>
      <dsp:spPr>
        <a:xfrm>
          <a:off x="0" y="0"/>
          <a:ext cx="864095" cy="864095"/>
        </a:xfrm>
        <a:prstGeom prst="pie">
          <a:avLst>
            <a:gd name="adj1" fmla="val 5400000"/>
            <a:gd name="adj2" fmla="val 1620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26F13FC-368D-4A19-B655-8C302F31382E}">
      <dsp:nvSpPr>
        <dsp:cNvPr id="0" name=""/>
        <dsp:cNvSpPr/>
      </dsp:nvSpPr>
      <dsp:spPr>
        <a:xfrm>
          <a:off x="0" y="0"/>
          <a:ext cx="7128792" cy="864095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z="-60000" extrusionH="63500" prstMaterial="matte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Рисование на ватных дисках</a:t>
          </a:r>
          <a:endParaRPr lang="ru-RU" sz="28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0" y="0"/>
        <a:ext cx="7128792" cy="864095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696B691-71E5-413A-9EF8-5A073B22D1FB}">
      <dsp:nvSpPr>
        <dsp:cNvPr id="0" name=""/>
        <dsp:cNvSpPr/>
      </dsp:nvSpPr>
      <dsp:spPr>
        <a:xfrm>
          <a:off x="0" y="0"/>
          <a:ext cx="792087" cy="792087"/>
        </a:xfrm>
        <a:prstGeom prst="pie">
          <a:avLst>
            <a:gd name="adj1" fmla="val 5400000"/>
            <a:gd name="adj2" fmla="val 1620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72D63EE-2922-4182-B230-67A49AA7C0F9}">
      <dsp:nvSpPr>
        <dsp:cNvPr id="0" name=""/>
        <dsp:cNvSpPr/>
      </dsp:nvSpPr>
      <dsp:spPr>
        <a:xfrm>
          <a:off x="381331" y="0"/>
          <a:ext cx="5724635" cy="792087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z="-60000" extrusionH="63500" prstMaterial="matte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1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Кляксография</a:t>
          </a:r>
          <a:endParaRPr lang="ru-RU" sz="28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81331" y="0"/>
        <a:ext cx="5724635" cy="792087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65BE565-108C-4F3A-B4D7-E84EE14FB7D6}">
      <dsp:nvSpPr>
        <dsp:cNvPr id="0" name=""/>
        <dsp:cNvSpPr/>
      </dsp:nvSpPr>
      <dsp:spPr>
        <a:xfrm>
          <a:off x="0" y="0"/>
          <a:ext cx="864096" cy="864096"/>
        </a:xfrm>
        <a:prstGeom prst="pie">
          <a:avLst>
            <a:gd name="adj1" fmla="val 5400000"/>
            <a:gd name="adj2" fmla="val 1620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71995A8-AF5F-4A08-A784-BEBD8BAD4CE4}">
      <dsp:nvSpPr>
        <dsp:cNvPr id="0" name=""/>
        <dsp:cNvSpPr/>
      </dsp:nvSpPr>
      <dsp:spPr>
        <a:xfrm>
          <a:off x="432048" y="0"/>
          <a:ext cx="7776864" cy="864096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z="-60000" extrusionH="63500" prstMaterial="matte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Рисование целлофановым пакетом</a:t>
          </a:r>
          <a:endParaRPr lang="ru-RU" sz="2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32048" y="0"/>
        <a:ext cx="7776864" cy="864096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993E247-BC79-4B5F-AA9E-DEC40E83520F}">
      <dsp:nvSpPr>
        <dsp:cNvPr id="0" name=""/>
        <dsp:cNvSpPr/>
      </dsp:nvSpPr>
      <dsp:spPr>
        <a:xfrm>
          <a:off x="0" y="0"/>
          <a:ext cx="864096" cy="864096"/>
        </a:xfrm>
        <a:prstGeom prst="pie">
          <a:avLst>
            <a:gd name="adj1" fmla="val 5400000"/>
            <a:gd name="adj2" fmla="val 1620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5FBD996-428A-471E-9FE3-E7241F4CFB0D}">
      <dsp:nvSpPr>
        <dsp:cNvPr id="0" name=""/>
        <dsp:cNvSpPr/>
      </dsp:nvSpPr>
      <dsp:spPr>
        <a:xfrm>
          <a:off x="0" y="0"/>
          <a:ext cx="6120680" cy="864096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z="-60000" extrusionH="63500" prstMaterial="matte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Рисование на ватных дисках</a:t>
          </a:r>
          <a:endParaRPr lang="ru-RU" sz="2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0" y="0"/>
        <a:ext cx="6120680" cy="864096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target3">
  <dgm:title val=""/>
  <dgm:desc val=""/>
  <dgm:catLst>
    <dgm:cat type="relationship" pri="11000"/>
    <dgm:cat type="list" pri="22000"/>
    <dgm:cat type="convert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clrData>
  <dgm:layoutNode name="Name0">
    <dgm:varLst>
      <dgm:chMax val="7"/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1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l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l" for="ch" forName="rect7" refType="r" refFor="ch" refForName="space"/>
              <dgm:constr type="r" for="ch" forName="rect7" refType="w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l" for="ch" forName="rect7ParTx" refType="r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l" for="ch" forName="rect7ChTx" refType="r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l" for="ch" forName="rect7ParTxNoCh" refType="r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11">
            <dgm:constrLst/>
          </dgm:else>
        </dgm:choose>
      </dgm:if>
      <dgm:else name="Name12">
        <dgm:choose name="Name13">
          <dgm:if name="Name1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1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1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1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1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1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2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r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r" for="ch" forName="rect7" refType="l" refFor="ch" refForName="space"/>
              <dgm:constr type="l" for="ch" forName="rect7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r" for="ch" forName="rect7ParTx" refType="l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r" for="ch" forName="rect7ChTx" refType="l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r" for="ch" forName="rect7ParTxNoCh" refType="l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21">
            <dgm:constrLst/>
          </dgm:else>
        </dgm:choose>
      </dgm:else>
    </dgm:choose>
    <dgm:ruleLst/>
    <dgm:forEach name="Name22" axis="ch" ptType="node" cnt="1">
      <dgm:layoutNode name="circle1" styleLbl="node1">
        <dgm:alg type="sp"/>
        <dgm:choose name="Name23">
          <dgm:if name="Name2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rect1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26" axis="ch" ptType="node" st="2" cnt="1">
      <dgm:layoutNode name="vertSpace2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2" styleLbl="node1">
        <dgm:alg type="sp"/>
        <dgm:choose name="Name27">
          <dgm:if name="Name2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2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0" axis="ch" ptType="node" st="3" cnt="1">
      <dgm:layoutNode name="vertSpace3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3" styleLbl="node1">
        <dgm:alg type="sp"/>
        <dgm:choose name="Name31">
          <dgm:if name="Name32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3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3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4" axis="ch" ptType="node" st="4" cnt="1">
      <dgm:layoutNode name="vertSpace4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4" styleLbl="node1">
        <dgm:alg type="sp"/>
        <dgm:choose name="Name35">
          <dgm:if name="Name36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7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4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8" axis="ch" ptType="node" st="5" cnt="1">
      <dgm:layoutNode name="vertSpace5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5" styleLbl="node1">
        <dgm:alg type="sp"/>
        <dgm:choose name="Name39">
          <dgm:if name="Name40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1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5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2" axis="ch" ptType="node" st="6" cnt="1">
      <dgm:layoutNode name="vertSpace6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6" styleLbl="node1">
        <dgm:alg type="sp"/>
        <dgm:choose name="Name43">
          <dgm:if name="Name4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6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6" axis="ch" ptType="node" st="7" cnt="1">
      <dgm:layoutNode name="vertSpace7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7" styleLbl="node1">
        <dgm:alg type="sp"/>
        <dgm:choose name="Name47">
          <dgm:if name="Name4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7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50" axis="ch" ptType="node" cnt="1">
      <dgm:choose name="Name51">
        <dgm:if name="Name52" axis="root des" ptType="all node" func="maxDepth" op="gte" val="2">
          <dgm:layoutNode name="rect1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1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3">
          <dgm:layoutNode name="rect1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4" axis="ch" ptType="node" st="2" cnt="1">
      <dgm:choose name="Name55">
        <dgm:if name="Name56" axis="root des" ptType="all node" func="maxDepth" op="gte" val="2">
          <dgm:layoutNode name="rect2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2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7">
          <dgm:layoutNode name="rect2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8" axis="ch" ptType="node" st="3" cnt="1">
      <dgm:choose name="Name59">
        <dgm:if name="Name60" axis="root des" ptType="all node" func="maxDepth" op="gte" val="2">
          <dgm:layoutNode name="rect3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3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1">
          <dgm:layoutNode name="rect3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2" axis="ch" ptType="node" st="4" cnt="1">
      <dgm:choose name="Name63">
        <dgm:if name="Name64" axis="root des" ptType="all node" func="maxDepth" op="gte" val="2">
          <dgm:layoutNode name="rect4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4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5">
          <dgm:layoutNode name="rect4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6" axis="ch" ptType="node" st="5" cnt="1">
      <dgm:choose name="Name67">
        <dgm:if name="Name68" axis="root des" ptType="all node" func="maxDepth" op="gte" val="2">
          <dgm:layoutNode name="rect5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5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9">
          <dgm:layoutNode name="rect5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0" axis="ch" ptType="node" st="6" cnt="1">
      <dgm:choose name="Name71">
        <dgm:if name="Name72" axis="root des" ptType="all node" func="maxDepth" op="gte" val="2">
          <dgm:layoutNode name="rect6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6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3">
          <dgm:layoutNode name="rect6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4" axis="ch" ptType="node" st="7" cnt="1">
      <dgm:choose name="Name75">
        <dgm:if name="Name76" axis="root des" ptType="all node" func="maxDepth" op="gte" val="2">
          <dgm:layoutNode name="rect7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7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7">
          <dgm:layoutNode name="rect7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target3">
  <dgm:title val=""/>
  <dgm:desc val=""/>
  <dgm:catLst>
    <dgm:cat type="relationship" pri="11000"/>
    <dgm:cat type="list" pri="22000"/>
    <dgm:cat type="convert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clrData>
  <dgm:layoutNode name="Name0">
    <dgm:varLst>
      <dgm:chMax val="7"/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1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l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l" for="ch" forName="rect7" refType="r" refFor="ch" refForName="space"/>
              <dgm:constr type="r" for="ch" forName="rect7" refType="w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l" for="ch" forName="rect7ParTx" refType="r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l" for="ch" forName="rect7ChTx" refType="r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l" for="ch" forName="rect7ParTxNoCh" refType="r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11">
            <dgm:constrLst/>
          </dgm:else>
        </dgm:choose>
      </dgm:if>
      <dgm:else name="Name12">
        <dgm:choose name="Name13">
          <dgm:if name="Name1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1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1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1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1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1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2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r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r" for="ch" forName="rect7" refType="l" refFor="ch" refForName="space"/>
              <dgm:constr type="l" for="ch" forName="rect7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r" for="ch" forName="rect7ParTx" refType="l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r" for="ch" forName="rect7ChTx" refType="l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r" for="ch" forName="rect7ParTxNoCh" refType="l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21">
            <dgm:constrLst/>
          </dgm:else>
        </dgm:choose>
      </dgm:else>
    </dgm:choose>
    <dgm:ruleLst/>
    <dgm:forEach name="Name22" axis="ch" ptType="node" cnt="1">
      <dgm:layoutNode name="circle1" styleLbl="node1">
        <dgm:alg type="sp"/>
        <dgm:choose name="Name23">
          <dgm:if name="Name2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rect1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26" axis="ch" ptType="node" st="2" cnt="1">
      <dgm:layoutNode name="vertSpace2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2" styleLbl="node1">
        <dgm:alg type="sp"/>
        <dgm:choose name="Name27">
          <dgm:if name="Name2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2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0" axis="ch" ptType="node" st="3" cnt="1">
      <dgm:layoutNode name="vertSpace3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3" styleLbl="node1">
        <dgm:alg type="sp"/>
        <dgm:choose name="Name31">
          <dgm:if name="Name32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3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3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4" axis="ch" ptType="node" st="4" cnt="1">
      <dgm:layoutNode name="vertSpace4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4" styleLbl="node1">
        <dgm:alg type="sp"/>
        <dgm:choose name="Name35">
          <dgm:if name="Name36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7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4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8" axis="ch" ptType="node" st="5" cnt="1">
      <dgm:layoutNode name="vertSpace5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5" styleLbl="node1">
        <dgm:alg type="sp"/>
        <dgm:choose name="Name39">
          <dgm:if name="Name40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1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5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2" axis="ch" ptType="node" st="6" cnt="1">
      <dgm:layoutNode name="vertSpace6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6" styleLbl="node1">
        <dgm:alg type="sp"/>
        <dgm:choose name="Name43">
          <dgm:if name="Name4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6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6" axis="ch" ptType="node" st="7" cnt="1">
      <dgm:layoutNode name="vertSpace7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7" styleLbl="node1">
        <dgm:alg type="sp"/>
        <dgm:choose name="Name47">
          <dgm:if name="Name4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7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50" axis="ch" ptType="node" cnt="1">
      <dgm:choose name="Name51">
        <dgm:if name="Name52" axis="root des" ptType="all node" func="maxDepth" op="gte" val="2">
          <dgm:layoutNode name="rect1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1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3">
          <dgm:layoutNode name="rect1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4" axis="ch" ptType="node" st="2" cnt="1">
      <dgm:choose name="Name55">
        <dgm:if name="Name56" axis="root des" ptType="all node" func="maxDepth" op="gte" val="2">
          <dgm:layoutNode name="rect2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2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7">
          <dgm:layoutNode name="rect2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8" axis="ch" ptType="node" st="3" cnt="1">
      <dgm:choose name="Name59">
        <dgm:if name="Name60" axis="root des" ptType="all node" func="maxDepth" op="gte" val="2">
          <dgm:layoutNode name="rect3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3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1">
          <dgm:layoutNode name="rect3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2" axis="ch" ptType="node" st="4" cnt="1">
      <dgm:choose name="Name63">
        <dgm:if name="Name64" axis="root des" ptType="all node" func="maxDepth" op="gte" val="2">
          <dgm:layoutNode name="rect4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4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5">
          <dgm:layoutNode name="rect4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6" axis="ch" ptType="node" st="5" cnt="1">
      <dgm:choose name="Name67">
        <dgm:if name="Name68" axis="root des" ptType="all node" func="maxDepth" op="gte" val="2">
          <dgm:layoutNode name="rect5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5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9">
          <dgm:layoutNode name="rect5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0" axis="ch" ptType="node" st="6" cnt="1">
      <dgm:choose name="Name71">
        <dgm:if name="Name72" axis="root des" ptType="all node" func="maxDepth" op="gte" val="2">
          <dgm:layoutNode name="rect6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6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3">
          <dgm:layoutNode name="rect6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4" axis="ch" ptType="node" st="7" cnt="1">
      <dgm:choose name="Name75">
        <dgm:if name="Name76" axis="root des" ptType="all node" func="maxDepth" op="gte" val="2">
          <dgm:layoutNode name="rect7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7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7">
          <dgm:layoutNode name="rect7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target3">
  <dgm:title val=""/>
  <dgm:desc val=""/>
  <dgm:catLst>
    <dgm:cat type="relationship" pri="11000"/>
    <dgm:cat type="list" pri="22000"/>
    <dgm:cat type="convert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clrData>
  <dgm:layoutNode name="Name0">
    <dgm:varLst>
      <dgm:chMax val="7"/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1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l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l" for="ch" forName="rect7" refType="r" refFor="ch" refForName="space"/>
              <dgm:constr type="r" for="ch" forName="rect7" refType="w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l" for="ch" forName="rect7ParTx" refType="r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l" for="ch" forName="rect7ChTx" refType="r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l" for="ch" forName="rect7ParTxNoCh" refType="r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11">
            <dgm:constrLst/>
          </dgm:else>
        </dgm:choose>
      </dgm:if>
      <dgm:else name="Name12">
        <dgm:choose name="Name13">
          <dgm:if name="Name1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1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1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1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1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1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2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r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r" for="ch" forName="rect7" refType="l" refFor="ch" refForName="space"/>
              <dgm:constr type="l" for="ch" forName="rect7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r" for="ch" forName="rect7ParTx" refType="l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r" for="ch" forName="rect7ChTx" refType="l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r" for="ch" forName="rect7ParTxNoCh" refType="l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21">
            <dgm:constrLst/>
          </dgm:else>
        </dgm:choose>
      </dgm:else>
    </dgm:choose>
    <dgm:ruleLst/>
    <dgm:forEach name="Name22" axis="ch" ptType="node" cnt="1">
      <dgm:layoutNode name="circle1" styleLbl="node1">
        <dgm:alg type="sp"/>
        <dgm:choose name="Name23">
          <dgm:if name="Name2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rect1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26" axis="ch" ptType="node" st="2" cnt="1">
      <dgm:layoutNode name="vertSpace2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2" styleLbl="node1">
        <dgm:alg type="sp"/>
        <dgm:choose name="Name27">
          <dgm:if name="Name2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2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0" axis="ch" ptType="node" st="3" cnt="1">
      <dgm:layoutNode name="vertSpace3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3" styleLbl="node1">
        <dgm:alg type="sp"/>
        <dgm:choose name="Name31">
          <dgm:if name="Name32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3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3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4" axis="ch" ptType="node" st="4" cnt="1">
      <dgm:layoutNode name="vertSpace4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4" styleLbl="node1">
        <dgm:alg type="sp"/>
        <dgm:choose name="Name35">
          <dgm:if name="Name36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7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4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8" axis="ch" ptType="node" st="5" cnt="1">
      <dgm:layoutNode name="vertSpace5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5" styleLbl="node1">
        <dgm:alg type="sp"/>
        <dgm:choose name="Name39">
          <dgm:if name="Name40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1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5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2" axis="ch" ptType="node" st="6" cnt="1">
      <dgm:layoutNode name="vertSpace6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6" styleLbl="node1">
        <dgm:alg type="sp"/>
        <dgm:choose name="Name43">
          <dgm:if name="Name4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6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6" axis="ch" ptType="node" st="7" cnt="1">
      <dgm:layoutNode name="vertSpace7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7" styleLbl="node1">
        <dgm:alg type="sp"/>
        <dgm:choose name="Name47">
          <dgm:if name="Name4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7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50" axis="ch" ptType="node" cnt="1">
      <dgm:choose name="Name51">
        <dgm:if name="Name52" axis="root des" ptType="all node" func="maxDepth" op="gte" val="2">
          <dgm:layoutNode name="rect1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1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3">
          <dgm:layoutNode name="rect1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4" axis="ch" ptType="node" st="2" cnt="1">
      <dgm:choose name="Name55">
        <dgm:if name="Name56" axis="root des" ptType="all node" func="maxDepth" op="gte" val="2">
          <dgm:layoutNode name="rect2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2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7">
          <dgm:layoutNode name="rect2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8" axis="ch" ptType="node" st="3" cnt="1">
      <dgm:choose name="Name59">
        <dgm:if name="Name60" axis="root des" ptType="all node" func="maxDepth" op="gte" val="2">
          <dgm:layoutNode name="rect3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3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1">
          <dgm:layoutNode name="rect3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2" axis="ch" ptType="node" st="4" cnt="1">
      <dgm:choose name="Name63">
        <dgm:if name="Name64" axis="root des" ptType="all node" func="maxDepth" op="gte" val="2">
          <dgm:layoutNode name="rect4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4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5">
          <dgm:layoutNode name="rect4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6" axis="ch" ptType="node" st="5" cnt="1">
      <dgm:choose name="Name67">
        <dgm:if name="Name68" axis="root des" ptType="all node" func="maxDepth" op="gte" val="2">
          <dgm:layoutNode name="rect5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5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9">
          <dgm:layoutNode name="rect5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0" axis="ch" ptType="node" st="6" cnt="1">
      <dgm:choose name="Name71">
        <dgm:if name="Name72" axis="root des" ptType="all node" func="maxDepth" op="gte" val="2">
          <dgm:layoutNode name="rect6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6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3">
          <dgm:layoutNode name="rect6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4" axis="ch" ptType="node" st="7" cnt="1">
      <dgm:choose name="Name75">
        <dgm:if name="Name76" axis="root des" ptType="all node" func="maxDepth" op="gte" val="2">
          <dgm:layoutNode name="rect7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7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7">
          <dgm:layoutNode name="rect7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target3">
  <dgm:title val=""/>
  <dgm:desc val=""/>
  <dgm:catLst>
    <dgm:cat type="relationship" pri="11000"/>
    <dgm:cat type="list" pri="22000"/>
    <dgm:cat type="convert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clrData>
  <dgm:layoutNode name="Name0">
    <dgm:varLst>
      <dgm:chMax val="7"/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1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l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l" for="ch" forName="rect7" refType="r" refFor="ch" refForName="space"/>
              <dgm:constr type="r" for="ch" forName="rect7" refType="w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l" for="ch" forName="rect7ParTx" refType="r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l" for="ch" forName="rect7ChTx" refType="r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l" for="ch" forName="rect7ParTxNoCh" refType="r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11">
            <dgm:constrLst/>
          </dgm:else>
        </dgm:choose>
      </dgm:if>
      <dgm:else name="Name12">
        <dgm:choose name="Name13">
          <dgm:if name="Name1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1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1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1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1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1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2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r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r" for="ch" forName="rect7" refType="l" refFor="ch" refForName="space"/>
              <dgm:constr type="l" for="ch" forName="rect7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r" for="ch" forName="rect7ParTx" refType="l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r" for="ch" forName="rect7ChTx" refType="l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r" for="ch" forName="rect7ParTxNoCh" refType="l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21">
            <dgm:constrLst/>
          </dgm:else>
        </dgm:choose>
      </dgm:else>
    </dgm:choose>
    <dgm:ruleLst/>
    <dgm:forEach name="Name22" axis="ch" ptType="node" cnt="1">
      <dgm:layoutNode name="circle1" styleLbl="node1">
        <dgm:alg type="sp"/>
        <dgm:choose name="Name23">
          <dgm:if name="Name2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rect1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26" axis="ch" ptType="node" st="2" cnt="1">
      <dgm:layoutNode name="vertSpace2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2" styleLbl="node1">
        <dgm:alg type="sp"/>
        <dgm:choose name="Name27">
          <dgm:if name="Name2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2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0" axis="ch" ptType="node" st="3" cnt="1">
      <dgm:layoutNode name="vertSpace3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3" styleLbl="node1">
        <dgm:alg type="sp"/>
        <dgm:choose name="Name31">
          <dgm:if name="Name32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3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3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4" axis="ch" ptType="node" st="4" cnt="1">
      <dgm:layoutNode name="vertSpace4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4" styleLbl="node1">
        <dgm:alg type="sp"/>
        <dgm:choose name="Name35">
          <dgm:if name="Name36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7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4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8" axis="ch" ptType="node" st="5" cnt="1">
      <dgm:layoutNode name="vertSpace5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5" styleLbl="node1">
        <dgm:alg type="sp"/>
        <dgm:choose name="Name39">
          <dgm:if name="Name40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1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5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2" axis="ch" ptType="node" st="6" cnt="1">
      <dgm:layoutNode name="vertSpace6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6" styleLbl="node1">
        <dgm:alg type="sp"/>
        <dgm:choose name="Name43">
          <dgm:if name="Name4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6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6" axis="ch" ptType="node" st="7" cnt="1">
      <dgm:layoutNode name="vertSpace7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7" styleLbl="node1">
        <dgm:alg type="sp"/>
        <dgm:choose name="Name47">
          <dgm:if name="Name4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7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50" axis="ch" ptType="node" cnt="1">
      <dgm:choose name="Name51">
        <dgm:if name="Name52" axis="root des" ptType="all node" func="maxDepth" op="gte" val="2">
          <dgm:layoutNode name="rect1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1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3">
          <dgm:layoutNode name="rect1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4" axis="ch" ptType="node" st="2" cnt="1">
      <dgm:choose name="Name55">
        <dgm:if name="Name56" axis="root des" ptType="all node" func="maxDepth" op="gte" val="2">
          <dgm:layoutNode name="rect2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2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7">
          <dgm:layoutNode name="rect2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8" axis="ch" ptType="node" st="3" cnt="1">
      <dgm:choose name="Name59">
        <dgm:if name="Name60" axis="root des" ptType="all node" func="maxDepth" op="gte" val="2">
          <dgm:layoutNode name="rect3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3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1">
          <dgm:layoutNode name="rect3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2" axis="ch" ptType="node" st="4" cnt="1">
      <dgm:choose name="Name63">
        <dgm:if name="Name64" axis="root des" ptType="all node" func="maxDepth" op="gte" val="2">
          <dgm:layoutNode name="rect4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4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5">
          <dgm:layoutNode name="rect4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6" axis="ch" ptType="node" st="5" cnt="1">
      <dgm:choose name="Name67">
        <dgm:if name="Name68" axis="root des" ptType="all node" func="maxDepth" op="gte" val="2">
          <dgm:layoutNode name="rect5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5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9">
          <dgm:layoutNode name="rect5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0" axis="ch" ptType="node" st="6" cnt="1">
      <dgm:choose name="Name71">
        <dgm:if name="Name72" axis="root des" ptType="all node" func="maxDepth" op="gte" val="2">
          <dgm:layoutNode name="rect6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6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3">
          <dgm:layoutNode name="rect6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4" axis="ch" ptType="node" st="7" cnt="1">
      <dgm:choose name="Name75">
        <dgm:if name="Name76" axis="root des" ptType="all node" func="maxDepth" op="gte" val="2">
          <dgm:layoutNode name="rect7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7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7">
          <dgm:layoutNode name="rect7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target3">
  <dgm:title val=""/>
  <dgm:desc val=""/>
  <dgm:catLst>
    <dgm:cat type="relationship" pri="11000"/>
    <dgm:cat type="list" pri="22000"/>
    <dgm:cat type="convert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clrData>
  <dgm:layoutNode name="Name0">
    <dgm:varLst>
      <dgm:chMax val="7"/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1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l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l" for="ch" forName="rect7" refType="r" refFor="ch" refForName="space"/>
              <dgm:constr type="r" for="ch" forName="rect7" refType="w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l" for="ch" forName="rect7ParTx" refType="r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l" for="ch" forName="rect7ChTx" refType="r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l" for="ch" forName="rect7ParTxNoCh" refType="r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11">
            <dgm:constrLst/>
          </dgm:else>
        </dgm:choose>
      </dgm:if>
      <dgm:else name="Name12">
        <dgm:choose name="Name13">
          <dgm:if name="Name1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1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1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1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1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1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2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r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r" for="ch" forName="rect7" refType="l" refFor="ch" refForName="space"/>
              <dgm:constr type="l" for="ch" forName="rect7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r" for="ch" forName="rect7ParTx" refType="l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r" for="ch" forName="rect7ChTx" refType="l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r" for="ch" forName="rect7ParTxNoCh" refType="l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21">
            <dgm:constrLst/>
          </dgm:else>
        </dgm:choose>
      </dgm:else>
    </dgm:choose>
    <dgm:ruleLst/>
    <dgm:forEach name="Name22" axis="ch" ptType="node" cnt="1">
      <dgm:layoutNode name="circle1" styleLbl="node1">
        <dgm:alg type="sp"/>
        <dgm:choose name="Name23">
          <dgm:if name="Name2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rect1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26" axis="ch" ptType="node" st="2" cnt="1">
      <dgm:layoutNode name="vertSpace2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2" styleLbl="node1">
        <dgm:alg type="sp"/>
        <dgm:choose name="Name27">
          <dgm:if name="Name2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2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0" axis="ch" ptType="node" st="3" cnt="1">
      <dgm:layoutNode name="vertSpace3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3" styleLbl="node1">
        <dgm:alg type="sp"/>
        <dgm:choose name="Name31">
          <dgm:if name="Name32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3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3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4" axis="ch" ptType="node" st="4" cnt="1">
      <dgm:layoutNode name="vertSpace4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4" styleLbl="node1">
        <dgm:alg type="sp"/>
        <dgm:choose name="Name35">
          <dgm:if name="Name36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7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4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8" axis="ch" ptType="node" st="5" cnt="1">
      <dgm:layoutNode name="vertSpace5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5" styleLbl="node1">
        <dgm:alg type="sp"/>
        <dgm:choose name="Name39">
          <dgm:if name="Name40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1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5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2" axis="ch" ptType="node" st="6" cnt="1">
      <dgm:layoutNode name="vertSpace6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6" styleLbl="node1">
        <dgm:alg type="sp"/>
        <dgm:choose name="Name43">
          <dgm:if name="Name4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6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6" axis="ch" ptType="node" st="7" cnt="1">
      <dgm:layoutNode name="vertSpace7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7" styleLbl="node1">
        <dgm:alg type="sp"/>
        <dgm:choose name="Name47">
          <dgm:if name="Name4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7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50" axis="ch" ptType="node" cnt="1">
      <dgm:choose name="Name51">
        <dgm:if name="Name52" axis="root des" ptType="all node" func="maxDepth" op="gte" val="2">
          <dgm:layoutNode name="rect1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1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3">
          <dgm:layoutNode name="rect1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4" axis="ch" ptType="node" st="2" cnt="1">
      <dgm:choose name="Name55">
        <dgm:if name="Name56" axis="root des" ptType="all node" func="maxDepth" op="gte" val="2">
          <dgm:layoutNode name="rect2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2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7">
          <dgm:layoutNode name="rect2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8" axis="ch" ptType="node" st="3" cnt="1">
      <dgm:choose name="Name59">
        <dgm:if name="Name60" axis="root des" ptType="all node" func="maxDepth" op="gte" val="2">
          <dgm:layoutNode name="rect3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3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1">
          <dgm:layoutNode name="rect3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2" axis="ch" ptType="node" st="4" cnt="1">
      <dgm:choose name="Name63">
        <dgm:if name="Name64" axis="root des" ptType="all node" func="maxDepth" op="gte" val="2">
          <dgm:layoutNode name="rect4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4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5">
          <dgm:layoutNode name="rect4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6" axis="ch" ptType="node" st="5" cnt="1">
      <dgm:choose name="Name67">
        <dgm:if name="Name68" axis="root des" ptType="all node" func="maxDepth" op="gte" val="2">
          <dgm:layoutNode name="rect5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5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9">
          <dgm:layoutNode name="rect5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0" axis="ch" ptType="node" st="6" cnt="1">
      <dgm:choose name="Name71">
        <dgm:if name="Name72" axis="root des" ptType="all node" func="maxDepth" op="gte" val="2">
          <dgm:layoutNode name="rect6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6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3">
          <dgm:layoutNode name="rect6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4" axis="ch" ptType="node" st="7" cnt="1">
      <dgm:choose name="Name75">
        <dgm:if name="Name76" axis="root des" ptType="all node" func="maxDepth" op="gte" val="2">
          <dgm:layoutNode name="rect7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7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7">
          <dgm:layoutNode name="rect7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target3">
  <dgm:title val=""/>
  <dgm:desc val=""/>
  <dgm:catLst>
    <dgm:cat type="relationship" pri="11000"/>
    <dgm:cat type="list" pri="22000"/>
    <dgm:cat type="convert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clrData>
  <dgm:layoutNode name="Name0">
    <dgm:varLst>
      <dgm:chMax val="7"/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1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l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l" for="ch" forName="rect7" refType="r" refFor="ch" refForName="space"/>
              <dgm:constr type="r" for="ch" forName="rect7" refType="w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l" for="ch" forName="rect7ParTx" refType="r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l" for="ch" forName="rect7ChTx" refType="r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l" for="ch" forName="rect7ParTxNoCh" refType="r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11">
            <dgm:constrLst/>
          </dgm:else>
        </dgm:choose>
      </dgm:if>
      <dgm:else name="Name12">
        <dgm:choose name="Name13">
          <dgm:if name="Name1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1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1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1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1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1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2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r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r" for="ch" forName="rect7" refType="l" refFor="ch" refForName="space"/>
              <dgm:constr type="l" for="ch" forName="rect7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r" for="ch" forName="rect7ParTx" refType="l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r" for="ch" forName="rect7ChTx" refType="l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r" for="ch" forName="rect7ParTxNoCh" refType="l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21">
            <dgm:constrLst/>
          </dgm:else>
        </dgm:choose>
      </dgm:else>
    </dgm:choose>
    <dgm:ruleLst/>
    <dgm:forEach name="Name22" axis="ch" ptType="node" cnt="1">
      <dgm:layoutNode name="circle1" styleLbl="node1">
        <dgm:alg type="sp"/>
        <dgm:choose name="Name23">
          <dgm:if name="Name2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rect1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26" axis="ch" ptType="node" st="2" cnt="1">
      <dgm:layoutNode name="vertSpace2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2" styleLbl="node1">
        <dgm:alg type="sp"/>
        <dgm:choose name="Name27">
          <dgm:if name="Name2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2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0" axis="ch" ptType="node" st="3" cnt="1">
      <dgm:layoutNode name="vertSpace3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3" styleLbl="node1">
        <dgm:alg type="sp"/>
        <dgm:choose name="Name31">
          <dgm:if name="Name32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3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3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4" axis="ch" ptType="node" st="4" cnt="1">
      <dgm:layoutNode name="vertSpace4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4" styleLbl="node1">
        <dgm:alg type="sp"/>
        <dgm:choose name="Name35">
          <dgm:if name="Name36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7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4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8" axis="ch" ptType="node" st="5" cnt="1">
      <dgm:layoutNode name="vertSpace5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5" styleLbl="node1">
        <dgm:alg type="sp"/>
        <dgm:choose name="Name39">
          <dgm:if name="Name40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1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5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2" axis="ch" ptType="node" st="6" cnt="1">
      <dgm:layoutNode name="vertSpace6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6" styleLbl="node1">
        <dgm:alg type="sp"/>
        <dgm:choose name="Name43">
          <dgm:if name="Name4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6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6" axis="ch" ptType="node" st="7" cnt="1">
      <dgm:layoutNode name="vertSpace7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7" styleLbl="node1">
        <dgm:alg type="sp"/>
        <dgm:choose name="Name47">
          <dgm:if name="Name4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7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50" axis="ch" ptType="node" cnt="1">
      <dgm:choose name="Name51">
        <dgm:if name="Name52" axis="root des" ptType="all node" func="maxDepth" op="gte" val="2">
          <dgm:layoutNode name="rect1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1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3">
          <dgm:layoutNode name="rect1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4" axis="ch" ptType="node" st="2" cnt="1">
      <dgm:choose name="Name55">
        <dgm:if name="Name56" axis="root des" ptType="all node" func="maxDepth" op="gte" val="2">
          <dgm:layoutNode name="rect2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2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7">
          <dgm:layoutNode name="rect2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8" axis="ch" ptType="node" st="3" cnt="1">
      <dgm:choose name="Name59">
        <dgm:if name="Name60" axis="root des" ptType="all node" func="maxDepth" op="gte" val="2">
          <dgm:layoutNode name="rect3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3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1">
          <dgm:layoutNode name="rect3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2" axis="ch" ptType="node" st="4" cnt="1">
      <dgm:choose name="Name63">
        <dgm:if name="Name64" axis="root des" ptType="all node" func="maxDepth" op="gte" val="2">
          <dgm:layoutNode name="rect4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4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5">
          <dgm:layoutNode name="rect4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6" axis="ch" ptType="node" st="5" cnt="1">
      <dgm:choose name="Name67">
        <dgm:if name="Name68" axis="root des" ptType="all node" func="maxDepth" op="gte" val="2">
          <dgm:layoutNode name="rect5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5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9">
          <dgm:layoutNode name="rect5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0" axis="ch" ptType="node" st="6" cnt="1">
      <dgm:choose name="Name71">
        <dgm:if name="Name72" axis="root des" ptType="all node" func="maxDepth" op="gte" val="2">
          <dgm:layoutNode name="rect6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6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3">
          <dgm:layoutNode name="rect6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4" axis="ch" ptType="node" st="7" cnt="1">
      <dgm:choose name="Name75">
        <dgm:if name="Name76" axis="root des" ptType="all node" func="maxDepth" op="gte" val="2">
          <dgm:layoutNode name="rect7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7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7">
          <dgm:layoutNode name="rect7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target3">
  <dgm:title val=""/>
  <dgm:desc val=""/>
  <dgm:catLst>
    <dgm:cat type="relationship" pri="11000"/>
    <dgm:cat type="list" pri="22000"/>
    <dgm:cat type="convert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clrData>
  <dgm:layoutNode name="Name0">
    <dgm:varLst>
      <dgm:chMax val="7"/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1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l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l" for="ch" forName="rect7" refType="r" refFor="ch" refForName="space"/>
              <dgm:constr type="r" for="ch" forName="rect7" refType="w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l" for="ch" forName="rect7ParTx" refType="r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l" for="ch" forName="rect7ChTx" refType="r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l" for="ch" forName="rect7ParTxNoCh" refType="r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11">
            <dgm:constrLst/>
          </dgm:else>
        </dgm:choose>
      </dgm:if>
      <dgm:else name="Name12">
        <dgm:choose name="Name13">
          <dgm:if name="Name1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1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1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1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1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1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2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r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r" for="ch" forName="rect7" refType="l" refFor="ch" refForName="space"/>
              <dgm:constr type="l" for="ch" forName="rect7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r" for="ch" forName="rect7ParTx" refType="l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r" for="ch" forName="rect7ChTx" refType="l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r" for="ch" forName="rect7ParTxNoCh" refType="l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21">
            <dgm:constrLst/>
          </dgm:else>
        </dgm:choose>
      </dgm:else>
    </dgm:choose>
    <dgm:ruleLst/>
    <dgm:forEach name="Name22" axis="ch" ptType="node" cnt="1">
      <dgm:layoutNode name="circle1" styleLbl="node1">
        <dgm:alg type="sp"/>
        <dgm:choose name="Name23">
          <dgm:if name="Name2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rect1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26" axis="ch" ptType="node" st="2" cnt="1">
      <dgm:layoutNode name="vertSpace2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2" styleLbl="node1">
        <dgm:alg type="sp"/>
        <dgm:choose name="Name27">
          <dgm:if name="Name2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2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0" axis="ch" ptType="node" st="3" cnt="1">
      <dgm:layoutNode name="vertSpace3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3" styleLbl="node1">
        <dgm:alg type="sp"/>
        <dgm:choose name="Name31">
          <dgm:if name="Name32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3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3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4" axis="ch" ptType="node" st="4" cnt="1">
      <dgm:layoutNode name="vertSpace4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4" styleLbl="node1">
        <dgm:alg type="sp"/>
        <dgm:choose name="Name35">
          <dgm:if name="Name36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7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4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8" axis="ch" ptType="node" st="5" cnt="1">
      <dgm:layoutNode name="vertSpace5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5" styleLbl="node1">
        <dgm:alg type="sp"/>
        <dgm:choose name="Name39">
          <dgm:if name="Name40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1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5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2" axis="ch" ptType="node" st="6" cnt="1">
      <dgm:layoutNode name="vertSpace6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6" styleLbl="node1">
        <dgm:alg type="sp"/>
        <dgm:choose name="Name43">
          <dgm:if name="Name4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6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6" axis="ch" ptType="node" st="7" cnt="1">
      <dgm:layoutNode name="vertSpace7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7" styleLbl="node1">
        <dgm:alg type="sp"/>
        <dgm:choose name="Name47">
          <dgm:if name="Name4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7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50" axis="ch" ptType="node" cnt="1">
      <dgm:choose name="Name51">
        <dgm:if name="Name52" axis="root des" ptType="all node" func="maxDepth" op="gte" val="2">
          <dgm:layoutNode name="rect1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1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3">
          <dgm:layoutNode name="rect1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4" axis="ch" ptType="node" st="2" cnt="1">
      <dgm:choose name="Name55">
        <dgm:if name="Name56" axis="root des" ptType="all node" func="maxDepth" op="gte" val="2">
          <dgm:layoutNode name="rect2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2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7">
          <dgm:layoutNode name="rect2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8" axis="ch" ptType="node" st="3" cnt="1">
      <dgm:choose name="Name59">
        <dgm:if name="Name60" axis="root des" ptType="all node" func="maxDepth" op="gte" val="2">
          <dgm:layoutNode name="rect3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3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1">
          <dgm:layoutNode name="rect3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2" axis="ch" ptType="node" st="4" cnt="1">
      <dgm:choose name="Name63">
        <dgm:if name="Name64" axis="root des" ptType="all node" func="maxDepth" op="gte" val="2">
          <dgm:layoutNode name="rect4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4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5">
          <dgm:layoutNode name="rect4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6" axis="ch" ptType="node" st="5" cnt="1">
      <dgm:choose name="Name67">
        <dgm:if name="Name68" axis="root des" ptType="all node" func="maxDepth" op="gte" val="2">
          <dgm:layoutNode name="rect5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5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9">
          <dgm:layoutNode name="rect5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0" axis="ch" ptType="node" st="6" cnt="1">
      <dgm:choose name="Name71">
        <dgm:if name="Name72" axis="root des" ptType="all node" func="maxDepth" op="gte" val="2">
          <dgm:layoutNode name="rect6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6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3">
          <dgm:layoutNode name="rect6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4" axis="ch" ptType="node" st="7" cnt="1">
      <dgm:choose name="Name75">
        <dgm:if name="Name76" axis="root des" ptType="all node" func="maxDepth" op="gte" val="2">
          <dgm:layoutNode name="rect7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7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7">
          <dgm:layoutNode name="rect7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5/8/layout/target3">
  <dgm:title val=""/>
  <dgm:desc val=""/>
  <dgm:catLst>
    <dgm:cat type="relationship" pri="11000"/>
    <dgm:cat type="list" pri="22000"/>
    <dgm:cat type="convert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clrData>
  <dgm:layoutNode name="Name0">
    <dgm:varLst>
      <dgm:chMax val="7"/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1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l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l" for="ch" forName="rect7" refType="r" refFor="ch" refForName="space"/>
              <dgm:constr type="r" for="ch" forName="rect7" refType="w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l" for="ch" forName="rect7ParTx" refType="r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l" for="ch" forName="rect7ChTx" refType="r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l" for="ch" forName="rect7ParTxNoCh" refType="r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11">
            <dgm:constrLst/>
          </dgm:else>
        </dgm:choose>
      </dgm:if>
      <dgm:else name="Name12">
        <dgm:choose name="Name13">
          <dgm:if name="Name1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1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1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1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1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1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2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r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r" for="ch" forName="rect7" refType="l" refFor="ch" refForName="space"/>
              <dgm:constr type="l" for="ch" forName="rect7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r" for="ch" forName="rect7ParTx" refType="l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r" for="ch" forName="rect7ChTx" refType="l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r" for="ch" forName="rect7ParTxNoCh" refType="l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21">
            <dgm:constrLst/>
          </dgm:else>
        </dgm:choose>
      </dgm:else>
    </dgm:choose>
    <dgm:ruleLst/>
    <dgm:forEach name="Name22" axis="ch" ptType="node" cnt="1">
      <dgm:layoutNode name="circle1" styleLbl="node1">
        <dgm:alg type="sp"/>
        <dgm:choose name="Name23">
          <dgm:if name="Name2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rect1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26" axis="ch" ptType="node" st="2" cnt="1">
      <dgm:layoutNode name="vertSpace2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2" styleLbl="node1">
        <dgm:alg type="sp"/>
        <dgm:choose name="Name27">
          <dgm:if name="Name2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2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0" axis="ch" ptType="node" st="3" cnt="1">
      <dgm:layoutNode name="vertSpace3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3" styleLbl="node1">
        <dgm:alg type="sp"/>
        <dgm:choose name="Name31">
          <dgm:if name="Name32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3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3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4" axis="ch" ptType="node" st="4" cnt="1">
      <dgm:layoutNode name="vertSpace4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4" styleLbl="node1">
        <dgm:alg type="sp"/>
        <dgm:choose name="Name35">
          <dgm:if name="Name36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7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4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8" axis="ch" ptType="node" st="5" cnt="1">
      <dgm:layoutNode name="vertSpace5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5" styleLbl="node1">
        <dgm:alg type="sp"/>
        <dgm:choose name="Name39">
          <dgm:if name="Name40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1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5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2" axis="ch" ptType="node" st="6" cnt="1">
      <dgm:layoutNode name="vertSpace6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6" styleLbl="node1">
        <dgm:alg type="sp"/>
        <dgm:choose name="Name43">
          <dgm:if name="Name4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6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6" axis="ch" ptType="node" st="7" cnt="1">
      <dgm:layoutNode name="vertSpace7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7" styleLbl="node1">
        <dgm:alg type="sp"/>
        <dgm:choose name="Name47">
          <dgm:if name="Name4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7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50" axis="ch" ptType="node" cnt="1">
      <dgm:choose name="Name51">
        <dgm:if name="Name52" axis="root des" ptType="all node" func="maxDepth" op="gte" val="2">
          <dgm:layoutNode name="rect1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1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3">
          <dgm:layoutNode name="rect1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4" axis="ch" ptType="node" st="2" cnt="1">
      <dgm:choose name="Name55">
        <dgm:if name="Name56" axis="root des" ptType="all node" func="maxDepth" op="gte" val="2">
          <dgm:layoutNode name="rect2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2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7">
          <dgm:layoutNode name="rect2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8" axis="ch" ptType="node" st="3" cnt="1">
      <dgm:choose name="Name59">
        <dgm:if name="Name60" axis="root des" ptType="all node" func="maxDepth" op="gte" val="2">
          <dgm:layoutNode name="rect3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3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1">
          <dgm:layoutNode name="rect3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2" axis="ch" ptType="node" st="4" cnt="1">
      <dgm:choose name="Name63">
        <dgm:if name="Name64" axis="root des" ptType="all node" func="maxDepth" op="gte" val="2">
          <dgm:layoutNode name="rect4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4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5">
          <dgm:layoutNode name="rect4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6" axis="ch" ptType="node" st="5" cnt="1">
      <dgm:choose name="Name67">
        <dgm:if name="Name68" axis="root des" ptType="all node" func="maxDepth" op="gte" val="2">
          <dgm:layoutNode name="rect5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5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9">
          <dgm:layoutNode name="rect5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0" axis="ch" ptType="node" st="6" cnt="1">
      <dgm:choose name="Name71">
        <dgm:if name="Name72" axis="root des" ptType="all node" func="maxDepth" op="gte" val="2">
          <dgm:layoutNode name="rect6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6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3">
          <dgm:layoutNode name="rect6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4" axis="ch" ptType="node" st="7" cnt="1">
      <dgm:choose name="Name75">
        <dgm:if name="Name76" axis="root des" ptType="all node" func="maxDepth" op="gte" val="2">
          <dgm:layoutNode name="rect7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7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7">
          <dgm:layoutNode name="rect7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05/8/layout/target3">
  <dgm:title val=""/>
  <dgm:desc val=""/>
  <dgm:catLst>
    <dgm:cat type="relationship" pri="11000"/>
    <dgm:cat type="list" pri="22000"/>
    <dgm:cat type="convert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clrData>
  <dgm:layoutNode name="Name0">
    <dgm:varLst>
      <dgm:chMax val="7"/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1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l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l" for="ch" forName="rect7" refType="r" refFor="ch" refForName="space"/>
              <dgm:constr type="r" for="ch" forName="rect7" refType="w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l" for="ch" forName="rect7ParTx" refType="r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l" for="ch" forName="rect7ChTx" refType="r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l" for="ch" forName="rect7ParTxNoCh" refType="r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11">
            <dgm:constrLst/>
          </dgm:else>
        </dgm:choose>
      </dgm:if>
      <dgm:else name="Name12">
        <dgm:choose name="Name13">
          <dgm:if name="Name1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1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1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1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1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1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2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r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r" for="ch" forName="rect7" refType="l" refFor="ch" refForName="space"/>
              <dgm:constr type="l" for="ch" forName="rect7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r" for="ch" forName="rect7ParTx" refType="l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r" for="ch" forName="rect7ChTx" refType="l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r" for="ch" forName="rect7ParTxNoCh" refType="l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21">
            <dgm:constrLst/>
          </dgm:else>
        </dgm:choose>
      </dgm:else>
    </dgm:choose>
    <dgm:ruleLst/>
    <dgm:forEach name="Name22" axis="ch" ptType="node" cnt="1">
      <dgm:layoutNode name="circle1" styleLbl="node1">
        <dgm:alg type="sp"/>
        <dgm:choose name="Name23">
          <dgm:if name="Name2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rect1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26" axis="ch" ptType="node" st="2" cnt="1">
      <dgm:layoutNode name="vertSpace2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2" styleLbl="node1">
        <dgm:alg type="sp"/>
        <dgm:choose name="Name27">
          <dgm:if name="Name2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2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0" axis="ch" ptType="node" st="3" cnt="1">
      <dgm:layoutNode name="vertSpace3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3" styleLbl="node1">
        <dgm:alg type="sp"/>
        <dgm:choose name="Name31">
          <dgm:if name="Name32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3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3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4" axis="ch" ptType="node" st="4" cnt="1">
      <dgm:layoutNode name="vertSpace4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4" styleLbl="node1">
        <dgm:alg type="sp"/>
        <dgm:choose name="Name35">
          <dgm:if name="Name36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7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4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8" axis="ch" ptType="node" st="5" cnt="1">
      <dgm:layoutNode name="vertSpace5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5" styleLbl="node1">
        <dgm:alg type="sp"/>
        <dgm:choose name="Name39">
          <dgm:if name="Name40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1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5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2" axis="ch" ptType="node" st="6" cnt="1">
      <dgm:layoutNode name="vertSpace6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6" styleLbl="node1">
        <dgm:alg type="sp"/>
        <dgm:choose name="Name43">
          <dgm:if name="Name4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6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6" axis="ch" ptType="node" st="7" cnt="1">
      <dgm:layoutNode name="vertSpace7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7" styleLbl="node1">
        <dgm:alg type="sp"/>
        <dgm:choose name="Name47">
          <dgm:if name="Name4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7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50" axis="ch" ptType="node" cnt="1">
      <dgm:choose name="Name51">
        <dgm:if name="Name52" axis="root des" ptType="all node" func="maxDepth" op="gte" val="2">
          <dgm:layoutNode name="rect1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1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3">
          <dgm:layoutNode name="rect1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4" axis="ch" ptType="node" st="2" cnt="1">
      <dgm:choose name="Name55">
        <dgm:if name="Name56" axis="root des" ptType="all node" func="maxDepth" op="gte" val="2">
          <dgm:layoutNode name="rect2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2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7">
          <dgm:layoutNode name="rect2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8" axis="ch" ptType="node" st="3" cnt="1">
      <dgm:choose name="Name59">
        <dgm:if name="Name60" axis="root des" ptType="all node" func="maxDepth" op="gte" val="2">
          <dgm:layoutNode name="rect3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3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1">
          <dgm:layoutNode name="rect3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2" axis="ch" ptType="node" st="4" cnt="1">
      <dgm:choose name="Name63">
        <dgm:if name="Name64" axis="root des" ptType="all node" func="maxDepth" op="gte" val="2">
          <dgm:layoutNode name="rect4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4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5">
          <dgm:layoutNode name="rect4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6" axis="ch" ptType="node" st="5" cnt="1">
      <dgm:choose name="Name67">
        <dgm:if name="Name68" axis="root des" ptType="all node" func="maxDepth" op="gte" val="2">
          <dgm:layoutNode name="rect5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5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9">
          <dgm:layoutNode name="rect5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0" axis="ch" ptType="node" st="6" cnt="1">
      <dgm:choose name="Name71">
        <dgm:if name="Name72" axis="root des" ptType="all node" func="maxDepth" op="gte" val="2">
          <dgm:layoutNode name="rect6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6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3">
          <dgm:layoutNode name="rect6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4" axis="ch" ptType="node" st="7" cnt="1">
      <dgm:choose name="Name75">
        <dgm:if name="Name76" axis="root des" ptType="all node" func="maxDepth" op="gte" val="2">
          <dgm:layoutNode name="rect7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7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7">
          <dgm:layoutNode name="rect7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layout18.xml><?xml version="1.0" encoding="utf-8"?>
<dgm:layoutDef xmlns:dgm="http://schemas.openxmlformats.org/drawingml/2006/diagram" xmlns:a="http://schemas.openxmlformats.org/drawingml/2006/main" uniqueId="urn:microsoft.com/office/officeart/2005/8/layout/target3">
  <dgm:title val=""/>
  <dgm:desc val=""/>
  <dgm:catLst>
    <dgm:cat type="relationship" pri="11000"/>
    <dgm:cat type="list" pri="22000"/>
    <dgm:cat type="convert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clrData>
  <dgm:layoutNode name="Name0">
    <dgm:varLst>
      <dgm:chMax val="7"/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1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l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l" for="ch" forName="rect7" refType="r" refFor="ch" refForName="space"/>
              <dgm:constr type="r" for="ch" forName="rect7" refType="w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l" for="ch" forName="rect7ParTx" refType="r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l" for="ch" forName="rect7ChTx" refType="r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l" for="ch" forName="rect7ParTxNoCh" refType="r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11">
            <dgm:constrLst/>
          </dgm:else>
        </dgm:choose>
      </dgm:if>
      <dgm:else name="Name12">
        <dgm:choose name="Name13">
          <dgm:if name="Name1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1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1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1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1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1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2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r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r" for="ch" forName="rect7" refType="l" refFor="ch" refForName="space"/>
              <dgm:constr type="l" for="ch" forName="rect7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r" for="ch" forName="rect7ParTx" refType="l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r" for="ch" forName="rect7ChTx" refType="l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r" for="ch" forName="rect7ParTxNoCh" refType="l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21">
            <dgm:constrLst/>
          </dgm:else>
        </dgm:choose>
      </dgm:else>
    </dgm:choose>
    <dgm:ruleLst/>
    <dgm:forEach name="Name22" axis="ch" ptType="node" cnt="1">
      <dgm:layoutNode name="circle1" styleLbl="node1">
        <dgm:alg type="sp"/>
        <dgm:choose name="Name23">
          <dgm:if name="Name2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rect1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26" axis="ch" ptType="node" st="2" cnt="1">
      <dgm:layoutNode name="vertSpace2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2" styleLbl="node1">
        <dgm:alg type="sp"/>
        <dgm:choose name="Name27">
          <dgm:if name="Name2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2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0" axis="ch" ptType="node" st="3" cnt="1">
      <dgm:layoutNode name="vertSpace3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3" styleLbl="node1">
        <dgm:alg type="sp"/>
        <dgm:choose name="Name31">
          <dgm:if name="Name32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3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3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4" axis="ch" ptType="node" st="4" cnt="1">
      <dgm:layoutNode name="vertSpace4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4" styleLbl="node1">
        <dgm:alg type="sp"/>
        <dgm:choose name="Name35">
          <dgm:if name="Name36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7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4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8" axis="ch" ptType="node" st="5" cnt="1">
      <dgm:layoutNode name="vertSpace5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5" styleLbl="node1">
        <dgm:alg type="sp"/>
        <dgm:choose name="Name39">
          <dgm:if name="Name40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1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5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2" axis="ch" ptType="node" st="6" cnt="1">
      <dgm:layoutNode name="vertSpace6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6" styleLbl="node1">
        <dgm:alg type="sp"/>
        <dgm:choose name="Name43">
          <dgm:if name="Name4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6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6" axis="ch" ptType="node" st="7" cnt="1">
      <dgm:layoutNode name="vertSpace7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7" styleLbl="node1">
        <dgm:alg type="sp"/>
        <dgm:choose name="Name47">
          <dgm:if name="Name4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7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50" axis="ch" ptType="node" cnt="1">
      <dgm:choose name="Name51">
        <dgm:if name="Name52" axis="root des" ptType="all node" func="maxDepth" op="gte" val="2">
          <dgm:layoutNode name="rect1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1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3">
          <dgm:layoutNode name="rect1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4" axis="ch" ptType="node" st="2" cnt="1">
      <dgm:choose name="Name55">
        <dgm:if name="Name56" axis="root des" ptType="all node" func="maxDepth" op="gte" val="2">
          <dgm:layoutNode name="rect2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2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7">
          <dgm:layoutNode name="rect2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8" axis="ch" ptType="node" st="3" cnt="1">
      <dgm:choose name="Name59">
        <dgm:if name="Name60" axis="root des" ptType="all node" func="maxDepth" op="gte" val="2">
          <dgm:layoutNode name="rect3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3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1">
          <dgm:layoutNode name="rect3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2" axis="ch" ptType="node" st="4" cnt="1">
      <dgm:choose name="Name63">
        <dgm:if name="Name64" axis="root des" ptType="all node" func="maxDepth" op="gte" val="2">
          <dgm:layoutNode name="rect4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4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5">
          <dgm:layoutNode name="rect4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6" axis="ch" ptType="node" st="5" cnt="1">
      <dgm:choose name="Name67">
        <dgm:if name="Name68" axis="root des" ptType="all node" func="maxDepth" op="gte" val="2">
          <dgm:layoutNode name="rect5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5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9">
          <dgm:layoutNode name="rect5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0" axis="ch" ptType="node" st="6" cnt="1">
      <dgm:choose name="Name71">
        <dgm:if name="Name72" axis="root des" ptType="all node" func="maxDepth" op="gte" val="2">
          <dgm:layoutNode name="rect6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6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3">
          <dgm:layoutNode name="rect6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4" axis="ch" ptType="node" st="7" cnt="1">
      <dgm:choose name="Name75">
        <dgm:if name="Name76" axis="root des" ptType="all node" func="maxDepth" op="gte" val="2">
          <dgm:layoutNode name="rect7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7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7">
          <dgm:layoutNode name="rect7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layout19.xml><?xml version="1.0" encoding="utf-8"?>
<dgm:layoutDef xmlns:dgm="http://schemas.openxmlformats.org/drawingml/2006/diagram" xmlns:a="http://schemas.openxmlformats.org/drawingml/2006/main" uniqueId="urn:microsoft.com/office/officeart/2005/8/layout/target3">
  <dgm:title val=""/>
  <dgm:desc val=""/>
  <dgm:catLst>
    <dgm:cat type="relationship" pri="11000"/>
    <dgm:cat type="list" pri="22000"/>
    <dgm:cat type="convert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clrData>
  <dgm:layoutNode name="Name0">
    <dgm:varLst>
      <dgm:chMax val="7"/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1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l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l" for="ch" forName="rect7" refType="r" refFor="ch" refForName="space"/>
              <dgm:constr type="r" for="ch" forName="rect7" refType="w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l" for="ch" forName="rect7ParTx" refType="r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l" for="ch" forName="rect7ChTx" refType="r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l" for="ch" forName="rect7ParTxNoCh" refType="r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11">
            <dgm:constrLst/>
          </dgm:else>
        </dgm:choose>
      </dgm:if>
      <dgm:else name="Name12">
        <dgm:choose name="Name13">
          <dgm:if name="Name1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1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1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1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1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1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2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r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r" for="ch" forName="rect7" refType="l" refFor="ch" refForName="space"/>
              <dgm:constr type="l" for="ch" forName="rect7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r" for="ch" forName="rect7ParTx" refType="l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r" for="ch" forName="rect7ChTx" refType="l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r" for="ch" forName="rect7ParTxNoCh" refType="l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21">
            <dgm:constrLst/>
          </dgm:else>
        </dgm:choose>
      </dgm:else>
    </dgm:choose>
    <dgm:ruleLst/>
    <dgm:forEach name="Name22" axis="ch" ptType="node" cnt="1">
      <dgm:layoutNode name="circle1" styleLbl="node1">
        <dgm:alg type="sp"/>
        <dgm:choose name="Name23">
          <dgm:if name="Name2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rect1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26" axis="ch" ptType="node" st="2" cnt="1">
      <dgm:layoutNode name="vertSpace2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2" styleLbl="node1">
        <dgm:alg type="sp"/>
        <dgm:choose name="Name27">
          <dgm:if name="Name2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2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0" axis="ch" ptType="node" st="3" cnt="1">
      <dgm:layoutNode name="vertSpace3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3" styleLbl="node1">
        <dgm:alg type="sp"/>
        <dgm:choose name="Name31">
          <dgm:if name="Name32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3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3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4" axis="ch" ptType="node" st="4" cnt="1">
      <dgm:layoutNode name="vertSpace4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4" styleLbl="node1">
        <dgm:alg type="sp"/>
        <dgm:choose name="Name35">
          <dgm:if name="Name36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7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4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8" axis="ch" ptType="node" st="5" cnt="1">
      <dgm:layoutNode name="vertSpace5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5" styleLbl="node1">
        <dgm:alg type="sp"/>
        <dgm:choose name="Name39">
          <dgm:if name="Name40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1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5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2" axis="ch" ptType="node" st="6" cnt="1">
      <dgm:layoutNode name="vertSpace6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6" styleLbl="node1">
        <dgm:alg type="sp"/>
        <dgm:choose name="Name43">
          <dgm:if name="Name4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6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6" axis="ch" ptType="node" st="7" cnt="1">
      <dgm:layoutNode name="vertSpace7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7" styleLbl="node1">
        <dgm:alg type="sp"/>
        <dgm:choose name="Name47">
          <dgm:if name="Name4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7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50" axis="ch" ptType="node" cnt="1">
      <dgm:choose name="Name51">
        <dgm:if name="Name52" axis="root des" ptType="all node" func="maxDepth" op="gte" val="2">
          <dgm:layoutNode name="rect1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1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3">
          <dgm:layoutNode name="rect1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4" axis="ch" ptType="node" st="2" cnt="1">
      <dgm:choose name="Name55">
        <dgm:if name="Name56" axis="root des" ptType="all node" func="maxDepth" op="gte" val="2">
          <dgm:layoutNode name="rect2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2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7">
          <dgm:layoutNode name="rect2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8" axis="ch" ptType="node" st="3" cnt="1">
      <dgm:choose name="Name59">
        <dgm:if name="Name60" axis="root des" ptType="all node" func="maxDepth" op="gte" val="2">
          <dgm:layoutNode name="rect3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3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1">
          <dgm:layoutNode name="rect3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2" axis="ch" ptType="node" st="4" cnt="1">
      <dgm:choose name="Name63">
        <dgm:if name="Name64" axis="root des" ptType="all node" func="maxDepth" op="gte" val="2">
          <dgm:layoutNode name="rect4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4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5">
          <dgm:layoutNode name="rect4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6" axis="ch" ptType="node" st="5" cnt="1">
      <dgm:choose name="Name67">
        <dgm:if name="Name68" axis="root des" ptType="all node" func="maxDepth" op="gte" val="2">
          <dgm:layoutNode name="rect5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5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9">
          <dgm:layoutNode name="rect5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0" axis="ch" ptType="node" st="6" cnt="1">
      <dgm:choose name="Name71">
        <dgm:if name="Name72" axis="root des" ptType="all node" func="maxDepth" op="gte" val="2">
          <dgm:layoutNode name="rect6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6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3">
          <dgm:layoutNode name="rect6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4" axis="ch" ptType="node" st="7" cnt="1">
      <dgm:choose name="Name75">
        <dgm:if name="Name76" axis="root des" ptType="all node" func="maxDepth" op="gte" val="2">
          <dgm:layoutNode name="rect7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7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7">
          <dgm:layoutNode name="rect7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target3">
  <dgm:title val=""/>
  <dgm:desc val=""/>
  <dgm:catLst>
    <dgm:cat type="relationship" pri="11000"/>
    <dgm:cat type="list" pri="22000"/>
    <dgm:cat type="convert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clrData>
  <dgm:layoutNode name="Name0">
    <dgm:varLst>
      <dgm:chMax val="7"/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1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l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l" for="ch" forName="rect7" refType="r" refFor="ch" refForName="space"/>
              <dgm:constr type="r" for="ch" forName="rect7" refType="w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l" for="ch" forName="rect7ParTx" refType="r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l" for="ch" forName="rect7ChTx" refType="r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l" for="ch" forName="rect7ParTxNoCh" refType="r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11">
            <dgm:constrLst/>
          </dgm:else>
        </dgm:choose>
      </dgm:if>
      <dgm:else name="Name12">
        <dgm:choose name="Name13">
          <dgm:if name="Name1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1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1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1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1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1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2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r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r" for="ch" forName="rect7" refType="l" refFor="ch" refForName="space"/>
              <dgm:constr type="l" for="ch" forName="rect7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r" for="ch" forName="rect7ParTx" refType="l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r" for="ch" forName="rect7ChTx" refType="l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r" for="ch" forName="rect7ParTxNoCh" refType="l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21">
            <dgm:constrLst/>
          </dgm:else>
        </dgm:choose>
      </dgm:else>
    </dgm:choose>
    <dgm:ruleLst/>
    <dgm:forEach name="Name22" axis="ch" ptType="node" cnt="1">
      <dgm:layoutNode name="circle1" styleLbl="node1">
        <dgm:alg type="sp"/>
        <dgm:choose name="Name23">
          <dgm:if name="Name2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rect1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26" axis="ch" ptType="node" st="2" cnt="1">
      <dgm:layoutNode name="vertSpace2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2" styleLbl="node1">
        <dgm:alg type="sp"/>
        <dgm:choose name="Name27">
          <dgm:if name="Name2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2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0" axis="ch" ptType="node" st="3" cnt="1">
      <dgm:layoutNode name="vertSpace3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3" styleLbl="node1">
        <dgm:alg type="sp"/>
        <dgm:choose name="Name31">
          <dgm:if name="Name32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3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3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4" axis="ch" ptType="node" st="4" cnt="1">
      <dgm:layoutNode name="vertSpace4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4" styleLbl="node1">
        <dgm:alg type="sp"/>
        <dgm:choose name="Name35">
          <dgm:if name="Name36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7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4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8" axis="ch" ptType="node" st="5" cnt="1">
      <dgm:layoutNode name="vertSpace5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5" styleLbl="node1">
        <dgm:alg type="sp"/>
        <dgm:choose name="Name39">
          <dgm:if name="Name40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1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5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2" axis="ch" ptType="node" st="6" cnt="1">
      <dgm:layoutNode name="vertSpace6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6" styleLbl="node1">
        <dgm:alg type="sp"/>
        <dgm:choose name="Name43">
          <dgm:if name="Name4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6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6" axis="ch" ptType="node" st="7" cnt="1">
      <dgm:layoutNode name="vertSpace7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7" styleLbl="node1">
        <dgm:alg type="sp"/>
        <dgm:choose name="Name47">
          <dgm:if name="Name4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7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50" axis="ch" ptType="node" cnt="1">
      <dgm:choose name="Name51">
        <dgm:if name="Name52" axis="root des" ptType="all node" func="maxDepth" op="gte" val="2">
          <dgm:layoutNode name="rect1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1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3">
          <dgm:layoutNode name="rect1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4" axis="ch" ptType="node" st="2" cnt="1">
      <dgm:choose name="Name55">
        <dgm:if name="Name56" axis="root des" ptType="all node" func="maxDepth" op="gte" val="2">
          <dgm:layoutNode name="rect2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2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7">
          <dgm:layoutNode name="rect2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8" axis="ch" ptType="node" st="3" cnt="1">
      <dgm:choose name="Name59">
        <dgm:if name="Name60" axis="root des" ptType="all node" func="maxDepth" op="gte" val="2">
          <dgm:layoutNode name="rect3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3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1">
          <dgm:layoutNode name="rect3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2" axis="ch" ptType="node" st="4" cnt="1">
      <dgm:choose name="Name63">
        <dgm:if name="Name64" axis="root des" ptType="all node" func="maxDepth" op="gte" val="2">
          <dgm:layoutNode name="rect4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4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5">
          <dgm:layoutNode name="rect4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6" axis="ch" ptType="node" st="5" cnt="1">
      <dgm:choose name="Name67">
        <dgm:if name="Name68" axis="root des" ptType="all node" func="maxDepth" op="gte" val="2">
          <dgm:layoutNode name="rect5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5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9">
          <dgm:layoutNode name="rect5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0" axis="ch" ptType="node" st="6" cnt="1">
      <dgm:choose name="Name71">
        <dgm:if name="Name72" axis="root des" ptType="all node" func="maxDepth" op="gte" val="2">
          <dgm:layoutNode name="rect6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6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3">
          <dgm:layoutNode name="rect6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4" axis="ch" ptType="node" st="7" cnt="1">
      <dgm:choose name="Name75">
        <dgm:if name="Name76" axis="root des" ptType="all node" func="maxDepth" op="gte" val="2">
          <dgm:layoutNode name="rect7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7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7">
          <dgm:layoutNode name="rect7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layout20.xml><?xml version="1.0" encoding="utf-8"?>
<dgm:layoutDef xmlns:dgm="http://schemas.openxmlformats.org/drawingml/2006/diagram" xmlns:a="http://schemas.openxmlformats.org/drawingml/2006/main" uniqueId="urn:microsoft.com/office/officeart/2005/8/layout/target3">
  <dgm:title val=""/>
  <dgm:desc val=""/>
  <dgm:catLst>
    <dgm:cat type="relationship" pri="11000"/>
    <dgm:cat type="list" pri="22000"/>
    <dgm:cat type="convert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clrData>
  <dgm:layoutNode name="Name0">
    <dgm:varLst>
      <dgm:chMax val="7"/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1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l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l" for="ch" forName="rect7" refType="r" refFor="ch" refForName="space"/>
              <dgm:constr type="r" for="ch" forName="rect7" refType="w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l" for="ch" forName="rect7ParTx" refType="r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l" for="ch" forName="rect7ChTx" refType="r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l" for="ch" forName="rect7ParTxNoCh" refType="r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11">
            <dgm:constrLst/>
          </dgm:else>
        </dgm:choose>
      </dgm:if>
      <dgm:else name="Name12">
        <dgm:choose name="Name13">
          <dgm:if name="Name1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1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1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1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1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1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2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r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r" for="ch" forName="rect7" refType="l" refFor="ch" refForName="space"/>
              <dgm:constr type="l" for="ch" forName="rect7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r" for="ch" forName="rect7ParTx" refType="l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r" for="ch" forName="rect7ChTx" refType="l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r" for="ch" forName="rect7ParTxNoCh" refType="l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21">
            <dgm:constrLst/>
          </dgm:else>
        </dgm:choose>
      </dgm:else>
    </dgm:choose>
    <dgm:ruleLst/>
    <dgm:forEach name="Name22" axis="ch" ptType="node" cnt="1">
      <dgm:layoutNode name="circle1" styleLbl="node1">
        <dgm:alg type="sp"/>
        <dgm:choose name="Name23">
          <dgm:if name="Name2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rect1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26" axis="ch" ptType="node" st="2" cnt="1">
      <dgm:layoutNode name="vertSpace2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2" styleLbl="node1">
        <dgm:alg type="sp"/>
        <dgm:choose name="Name27">
          <dgm:if name="Name2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2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0" axis="ch" ptType="node" st="3" cnt="1">
      <dgm:layoutNode name="vertSpace3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3" styleLbl="node1">
        <dgm:alg type="sp"/>
        <dgm:choose name="Name31">
          <dgm:if name="Name32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3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3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4" axis="ch" ptType="node" st="4" cnt="1">
      <dgm:layoutNode name="vertSpace4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4" styleLbl="node1">
        <dgm:alg type="sp"/>
        <dgm:choose name="Name35">
          <dgm:if name="Name36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7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4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8" axis="ch" ptType="node" st="5" cnt="1">
      <dgm:layoutNode name="vertSpace5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5" styleLbl="node1">
        <dgm:alg type="sp"/>
        <dgm:choose name="Name39">
          <dgm:if name="Name40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1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5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2" axis="ch" ptType="node" st="6" cnt="1">
      <dgm:layoutNode name="vertSpace6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6" styleLbl="node1">
        <dgm:alg type="sp"/>
        <dgm:choose name="Name43">
          <dgm:if name="Name4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6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6" axis="ch" ptType="node" st="7" cnt="1">
      <dgm:layoutNode name="vertSpace7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7" styleLbl="node1">
        <dgm:alg type="sp"/>
        <dgm:choose name="Name47">
          <dgm:if name="Name4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7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50" axis="ch" ptType="node" cnt="1">
      <dgm:choose name="Name51">
        <dgm:if name="Name52" axis="root des" ptType="all node" func="maxDepth" op="gte" val="2">
          <dgm:layoutNode name="rect1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1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3">
          <dgm:layoutNode name="rect1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4" axis="ch" ptType="node" st="2" cnt="1">
      <dgm:choose name="Name55">
        <dgm:if name="Name56" axis="root des" ptType="all node" func="maxDepth" op="gte" val="2">
          <dgm:layoutNode name="rect2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2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7">
          <dgm:layoutNode name="rect2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8" axis="ch" ptType="node" st="3" cnt="1">
      <dgm:choose name="Name59">
        <dgm:if name="Name60" axis="root des" ptType="all node" func="maxDepth" op="gte" val="2">
          <dgm:layoutNode name="rect3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3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1">
          <dgm:layoutNode name="rect3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2" axis="ch" ptType="node" st="4" cnt="1">
      <dgm:choose name="Name63">
        <dgm:if name="Name64" axis="root des" ptType="all node" func="maxDepth" op="gte" val="2">
          <dgm:layoutNode name="rect4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4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5">
          <dgm:layoutNode name="rect4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6" axis="ch" ptType="node" st="5" cnt="1">
      <dgm:choose name="Name67">
        <dgm:if name="Name68" axis="root des" ptType="all node" func="maxDepth" op="gte" val="2">
          <dgm:layoutNode name="rect5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5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9">
          <dgm:layoutNode name="rect5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0" axis="ch" ptType="node" st="6" cnt="1">
      <dgm:choose name="Name71">
        <dgm:if name="Name72" axis="root des" ptType="all node" func="maxDepth" op="gte" val="2">
          <dgm:layoutNode name="rect6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6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3">
          <dgm:layoutNode name="rect6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4" axis="ch" ptType="node" st="7" cnt="1">
      <dgm:choose name="Name75">
        <dgm:if name="Name76" axis="root des" ptType="all node" func="maxDepth" op="gte" val="2">
          <dgm:layoutNode name="rect7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7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7">
          <dgm:layoutNode name="rect7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layout21.xml><?xml version="1.0" encoding="utf-8"?>
<dgm:layoutDef xmlns:dgm="http://schemas.openxmlformats.org/drawingml/2006/diagram" xmlns:a="http://schemas.openxmlformats.org/drawingml/2006/main" uniqueId="urn:microsoft.com/office/officeart/2005/8/layout/target3">
  <dgm:title val=""/>
  <dgm:desc val=""/>
  <dgm:catLst>
    <dgm:cat type="relationship" pri="11000"/>
    <dgm:cat type="list" pri="22000"/>
    <dgm:cat type="convert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clrData>
  <dgm:layoutNode name="Name0">
    <dgm:varLst>
      <dgm:chMax val="7"/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1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l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l" for="ch" forName="rect7" refType="r" refFor="ch" refForName="space"/>
              <dgm:constr type="r" for="ch" forName="rect7" refType="w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l" for="ch" forName="rect7ParTx" refType="r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l" for="ch" forName="rect7ChTx" refType="r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l" for="ch" forName="rect7ParTxNoCh" refType="r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11">
            <dgm:constrLst/>
          </dgm:else>
        </dgm:choose>
      </dgm:if>
      <dgm:else name="Name12">
        <dgm:choose name="Name13">
          <dgm:if name="Name1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1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1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1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1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1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2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r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r" for="ch" forName="rect7" refType="l" refFor="ch" refForName="space"/>
              <dgm:constr type="l" for="ch" forName="rect7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r" for="ch" forName="rect7ParTx" refType="l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r" for="ch" forName="rect7ChTx" refType="l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r" for="ch" forName="rect7ParTxNoCh" refType="l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21">
            <dgm:constrLst/>
          </dgm:else>
        </dgm:choose>
      </dgm:else>
    </dgm:choose>
    <dgm:ruleLst/>
    <dgm:forEach name="Name22" axis="ch" ptType="node" cnt="1">
      <dgm:layoutNode name="circle1" styleLbl="node1">
        <dgm:alg type="sp"/>
        <dgm:choose name="Name23">
          <dgm:if name="Name2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rect1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26" axis="ch" ptType="node" st="2" cnt="1">
      <dgm:layoutNode name="vertSpace2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2" styleLbl="node1">
        <dgm:alg type="sp"/>
        <dgm:choose name="Name27">
          <dgm:if name="Name2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2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0" axis="ch" ptType="node" st="3" cnt="1">
      <dgm:layoutNode name="vertSpace3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3" styleLbl="node1">
        <dgm:alg type="sp"/>
        <dgm:choose name="Name31">
          <dgm:if name="Name32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3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3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4" axis="ch" ptType="node" st="4" cnt="1">
      <dgm:layoutNode name="vertSpace4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4" styleLbl="node1">
        <dgm:alg type="sp"/>
        <dgm:choose name="Name35">
          <dgm:if name="Name36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7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4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8" axis="ch" ptType="node" st="5" cnt="1">
      <dgm:layoutNode name="vertSpace5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5" styleLbl="node1">
        <dgm:alg type="sp"/>
        <dgm:choose name="Name39">
          <dgm:if name="Name40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1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5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2" axis="ch" ptType="node" st="6" cnt="1">
      <dgm:layoutNode name="vertSpace6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6" styleLbl="node1">
        <dgm:alg type="sp"/>
        <dgm:choose name="Name43">
          <dgm:if name="Name4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6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6" axis="ch" ptType="node" st="7" cnt="1">
      <dgm:layoutNode name="vertSpace7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7" styleLbl="node1">
        <dgm:alg type="sp"/>
        <dgm:choose name="Name47">
          <dgm:if name="Name4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7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50" axis="ch" ptType="node" cnt="1">
      <dgm:choose name="Name51">
        <dgm:if name="Name52" axis="root des" ptType="all node" func="maxDepth" op="gte" val="2">
          <dgm:layoutNode name="rect1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1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3">
          <dgm:layoutNode name="rect1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4" axis="ch" ptType="node" st="2" cnt="1">
      <dgm:choose name="Name55">
        <dgm:if name="Name56" axis="root des" ptType="all node" func="maxDepth" op="gte" val="2">
          <dgm:layoutNode name="rect2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2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7">
          <dgm:layoutNode name="rect2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8" axis="ch" ptType="node" st="3" cnt="1">
      <dgm:choose name="Name59">
        <dgm:if name="Name60" axis="root des" ptType="all node" func="maxDepth" op="gte" val="2">
          <dgm:layoutNode name="rect3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3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1">
          <dgm:layoutNode name="rect3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2" axis="ch" ptType="node" st="4" cnt="1">
      <dgm:choose name="Name63">
        <dgm:if name="Name64" axis="root des" ptType="all node" func="maxDepth" op="gte" val="2">
          <dgm:layoutNode name="rect4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4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5">
          <dgm:layoutNode name="rect4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6" axis="ch" ptType="node" st="5" cnt="1">
      <dgm:choose name="Name67">
        <dgm:if name="Name68" axis="root des" ptType="all node" func="maxDepth" op="gte" val="2">
          <dgm:layoutNode name="rect5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5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9">
          <dgm:layoutNode name="rect5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0" axis="ch" ptType="node" st="6" cnt="1">
      <dgm:choose name="Name71">
        <dgm:if name="Name72" axis="root des" ptType="all node" func="maxDepth" op="gte" val="2">
          <dgm:layoutNode name="rect6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6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3">
          <dgm:layoutNode name="rect6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4" axis="ch" ptType="node" st="7" cnt="1">
      <dgm:choose name="Name75">
        <dgm:if name="Name76" axis="root des" ptType="all node" func="maxDepth" op="gte" val="2">
          <dgm:layoutNode name="rect7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7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7">
          <dgm:layoutNode name="rect7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layout22.xml><?xml version="1.0" encoding="utf-8"?>
<dgm:layoutDef xmlns:dgm="http://schemas.openxmlformats.org/drawingml/2006/diagram" xmlns:a="http://schemas.openxmlformats.org/drawingml/2006/main" uniqueId="urn:microsoft.com/office/officeart/2005/8/layout/target3">
  <dgm:title val=""/>
  <dgm:desc val=""/>
  <dgm:catLst>
    <dgm:cat type="relationship" pri="11000"/>
    <dgm:cat type="list" pri="22000"/>
    <dgm:cat type="convert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clrData>
  <dgm:layoutNode name="Name0">
    <dgm:varLst>
      <dgm:chMax val="7"/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1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l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l" for="ch" forName="rect7" refType="r" refFor="ch" refForName="space"/>
              <dgm:constr type="r" for="ch" forName="rect7" refType="w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l" for="ch" forName="rect7ParTx" refType="r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l" for="ch" forName="rect7ChTx" refType="r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l" for="ch" forName="rect7ParTxNoCh" refType="r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11">
            <dgm:constrLst/>
          </dgm:else>
        </dgm:choose>
      </dgm:if>
      <dgm:else name="Name12">
        <dgm:choose name="Name13">
          <dgm:if name="Name1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1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1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1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1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1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2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r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r" for="ch" forName="rect7" refType="l" refFor="ch" refForName="space"/>
              <dgm:constr type="l" for="ch" forName="rect7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r" for="ch" forName="rect7ParTx" refType="l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r" for="ch" forName="rect7ChTx" refType="l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r" for="ch" forName="rect7ParTxNoCh" refType="l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21">
            <dgm:constrLst/>
          </dgm:else>
        </dgm:choose>
      </dgm:else>
    </dgm:choose>
    <dgm:ruleLst/>
    <dgm:forEach name="Name22" axis="ch" ptType="node" cnt="1">
      <dgm:layoutNode name="circle1" styleLbl="node1">
        <dgm:alg type="sp"/>
        <dgm:choose name="Name23">
          <dgm:if name="Name2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rect1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26" axis="ch" ptType="node" st="2" cnt="1">
      <dgm:layoutNode name="vertSpace2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2" styleLbl="node1">
        <dgm:alg type="sp"/>
        <dgm:choose name="Name27">
          <dgm:if name="Name2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2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0" axis="ch" ptType="node" st="3" cnt="1">
      <dgm:layoutNode name="vertSpace3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3" styleLbl="node1">
        <dgm:alg type="sp"/>
        <dgm:choose name="Name31">
          <dgm:if name="Name32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3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3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4" axis="ch" ptType="node" st="4" cnt="1">
      <dgm:layoutNode name="vertSpace4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4" styleLbl="node1">
        <dgm:alg type="sp"/>
        <dgm:choose name="Name35">
          <dgm:if name="Name36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7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4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8" axis="ch" ptType="node" st="5" cnt="1">
      <dgm:layoutNode name="vertSpace5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5" styleLbl="node1">
        <dgm:alg type="sp"/>
        <dgm:choose name="Name39">
          <dgm:if name="Name40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1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5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2" axis="ch" ptType="node" st="6" cnt="1">
      <dgm:layoutNode name="vertSpace6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6" styleLbl="node1">
        <dgm:alg type="sp"/>
        <dgm:choose name="Name43">
          <dgm:if name="Name4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6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6" axis="ch" ptType="node" st="7" cnt="1">
      <dgm:layoutNode name="vertSpace7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7" styleLbl="node1">
        <dgm:alg type="sp"/>
        <dgm:choose name="Name47">
          <dgm:if name="Name4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7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50" axis="ch" ptType="node" cnt="1">
      <dgm:choose name="Name51">
        <dgm:if name="Name52" axis="root des" ptType="all node" func="maxDepth" op="gte" val="2">
          <dgm:layoutNode name="rect1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1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3">
          <dgm:layoutNode name="rect1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4" axis="ch" ptType="node" st="2" cnt="1">
      <dgm:choose name="Name55">
        <dgm:if name="Name56" axis="root des" ptType="all node" func="maxDepth" op="gte" val="2">
          <dgm:layoutNode name="rect2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2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7">
          <dgm:layoutNode name="rect2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8" axis="ch" ptType="node" st="3" cnt="1">
      <dgm:choose name="Name59">
        <dgm:if name="Name60" axis="root des" ptType="all node" func="maxDepth" op="gte" val="2">
          <dgm:layoutNode name="rect3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3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1">
          <dgm:layoutNode name="rect3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2" axis="ch" ptType="node" st="4" cnt="1">
      <dgm:choose name="Name63">
        <dgm:if name="Name64" axis="root des" ptType="all node" func="maxDepth" op="gte" val="2">
          <dgm:layoutNode name="rect4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4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5">
          <dgm:layoutNode name="rect4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6" axis="ch" ptType="node" st="5" cnt="1">
      <dgm:choose name="Name67">
        <dgm:if name="Name68" axis="root des" ptType="all node" func="maxDepth" op="gte" val="2">
          <dgm:layoutNode name="rect5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5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9">
          <dgm:layoutNode name="rect5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0" axis="ch" ptType="node" st="6" cnt="1">
      <dgm:choose name="Name71">
        <dgm:if name="Name72" axis="root des" ptType="all node" func="maxDepth" op="gte" val="2">
          <dgm:layoutNode name="rect6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6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3">
          <dgm:layoutNode name="rect6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4" axis="ch" ptType="node" st="7" cnt="1">
      <dgm:choose name="Name75">
        <dgm:if name="Name76" axis="root des" ptType="all node" func="maxDepth" op="gte" val="2">
          <dgm:layoutNode name="rect7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7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7">
          <dgm:layoutNode name="rect7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layout23.xml><?xml version="1.0" encoding="utf-8"?>
<dgm:layoutDef xmlns:dgm="http://schemas.openxmlformats.org/drawingml/2006/diagram" xmlns:a="http://schemas.openxmlformats.org/drawingml/2006/main" uniqueId="urn:microsoft.com/office/officeart/2005/8/layout/target3">
  <dgm:title val=""/>
  <dgm:desc val=""/>
  <dgm:catLst>
    <dgm:cat type="relationship" pri="11000"/>
    <dgm:cat type="list" pri="22000"/>
    <dgm:cat type="convert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clrData>
  <dgm:layoutNode name="Name0">
    <dgm:varLst>
      <dgm:chMax val="7"/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1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l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l" for="ch" forName="rect7" refType="r" refFor="ch" refForName="space"/>
              <dgm:constr type="r" for="ch" forName="rect7" refType="w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l" for="ch" forName="rect7ParTx" refType="r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l" for="ch" forName="rect7ChTx" refType="r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l" for="ch" forName="rect7ParTxNoCh" refType="r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11">
            <dgm:constrLst/>
          </dgm:else>
        </dgm:choose>
      </dgm:if>
      <dgm:else name="Name12">
        <dgm:choose name="Name13">
          <dgm:if name="Name1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1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1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1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1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1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2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r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r" for="ch" forName="rect7" refType="l" refFor="ch" refForName="space"/>
              <dgm:constr type="l" for="ch" forName="rect7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r" for="ch" forName="rect7ParTx" refType="l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r" for="ch" forName="rect7ChTx" refType="l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r" for="ch" forName="rect7ParTxNoCh" refType="l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21">
            <dgm:constrLst/>
          </dgm:else>
        </dgm:choose>
      </dgm:else>
    </dgm:choose>
    <dgm:ruleLst/>
    <dgm:forEach name="Name22" axis="ch" ptType="node" cnt="1">
      <dgm:layoutNode name="circle1" styleLbl="node1">
        <dgm:alg type="sp"/>
        <dgm:choose name="Name23">
          <dgm:if name="Name2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rect1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26" axis="ch" ptType="node" st="2" cnt="1">
      <dgm:layoutNode name="vertSpace2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2" styleLbl="node1">
        <dgm:alg type="sp"/>
        <dgm:choose name="Name27">
          <dgm:if name="Name2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2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0" axis="ch" ptType="node" st="3" cnt="1">
      <dgm:layoutNode name="vertSpace3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3" styleLbl="node1">
        <dgm:alg type="sp"/>
        <dgm:choose name="Name31">
          <dgm:if name="Name32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3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3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4" axis="ch" ptType="node" st="4" cnt="1">
      <dgm:layoutNode name="vertSpace4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4" styleLbl="node1">
        <dgm:alg type="sp"/>
        <dgm:choose name="Name35">
          <dgm:if name="Name36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7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4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8" axis="ch" ptType="node" st="5" cnt="1">
      <dgm:layoutNode name="vertSpace5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5" styleLbl="node1">
        <dgm:alg type="sp"/>
        <dgm:choose name="Name39">
          <dgm:if name="Name40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1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5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2" axis="ch" ptType="node" st="6" cnt="1">
      <dgm:layoutNode name="vertSpace6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6" styleLbl="node1">
        <dgm:alg type="sp"/>
        <dgm:choose name="Name43">
          <dgm:if name="Name4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6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6" axis="ch" ptType="node" st="7" cnt="1">
      <dgm:layoutNode name="vertSpace7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7" styleLbl="node1">
        <dgm:alg type="sp"/>
        <dgm:choose name="Name47">
          <dgm:if name="Name4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7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50" axis="ch" ptType="node" cnt="1">
      <dgm:choose name="Name51">
        <dgm:if name="Name52" axis="root des" ptType="all node" func="maxDepth" op="gte" val="2">
          <dgm:layoutNode name="rect1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1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3">
          <dgm:layoutNode name="rect1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4" axis="ch" ptType="node" st="2" cnt="1">
      <dgm:choose name="Name55">
        <dgm:if name="Name56" axis="root des" ptType="all node" func="maxDepth" op="gte" val="2">
          <dgm:layoutNode name="rect2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2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7">
          <dgm:layoutNode name="rect2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8" axis="ch" ptType="node" st="3" cnt="1">
      <dgm:choose name="Name59">
        <dgm:if name="Name60" axis="root des" ptType="all node" func="maxDepth" op="gte" val="2">
          <dgm:layoutNode name="rect3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3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1">
          <dgm:layoutNode name="rect3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2" axis="ch" ptType="node" st="4" cnt="1">
      <dgm:choose name="Name63">
        <dgm:if name="Name64" axis="root des" ptType="all node" func="maxDepth" op="gte" val="2">
          <dgm:layoutNode name="rect4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4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5">
          <dgm:layoutNode name="rect4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6" axis="ch" ptType="node" st="5" cnt="1">
      <dgm:choose name="Name67">
        <dgm:if name="Name68" axis="root des" ptType="all node" func="maxDepth" op="gte" val="2">
          <dgm:layoutNode name="rect5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5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9">
          <dgm:layoutNode name="rect5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0" axis="ch" ptType="node" st="6" cnt="1">
      <dgm:choose name="Name71">
        <dgm:if name="Name72" axis="root des" ptType="all node" func="maxDepth" op="gte" val="2">
          <dgm:layoutNode name="rect6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6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3">
          <dgm:layoutNode name="rect6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4" axis="ch" ptType="node" st="7" cnt="1">
      <dgm:choose name="Name75">
        <dgm:if name="Name76" axis="root des" ptType="all node" func="maxDepth" op="gte" val="2">
          <dgm:layoutNode name="rect7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7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7">
          <dgm:layoutNode name="rect7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layout24.xml><?xml version="1.0" encoding="utf-8"?>
<dgm:layoutDef xmlns:dgm="http://schemas.openxmlformats.org/drawingml/2006/diagram" xmlns:a="http://schemas.openxmlformats.org/drawingml/2006/main" uniqueId="urn:microsoft.com/office/officeart/2005/8/layout/target3">
  <dgm:title val=""/>
  <dgm:desc val=""/>
  <dgm:catLst>
    <dgm:cat type="relationship" pri="11000"/>
    <dgm:cat type="list" pri="22000"/>
    <dgm:cat type="convert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clrData>
  <dgm:layoutNode name="Name0">
    <dgm:varLst>
      <dgm:chMax val="7"/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1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l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l" for="ch" forName="rect7" refType="r" refFor="ch" refForName="space"/>
              <dgm:constr type="r" for="ch" forName="rect7" refType="w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l" for="ch" forName="rect7ParTx" refType="r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l" for="ch" forName="rect7ChTx" refType="r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l" for="ch" forName="rect7ParTxNoCh" refType="r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11">
            <dgm:constrLst/>
          </dgm:else>
        </dgm:choose>
      </dgm:if>
      <dgm:else name="Name12">
        <dgm:choose name="Name13">
          <dgm:if name="Name1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1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1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1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1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1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2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r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r" for="ch" forName="rect7" refType="l" refFor="ch" refForName="space"/>
              <dgm:constr type="l" for="ch" forName="rect7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r" for="ch" forName="rect7ParTx" refType="l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r" for="ch" forName="rect7ChTx" refType="l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r" for="ch" forName="rect7ParTxNoCh" refType="l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21">
            <dgm:constrLst/>
          </dgm:else>
        </dgm:choose>
      </dgm:else>
    </dgm:choose>
    <dgm:ruleLst/>
    <dgm:forEach name="Name22" axis="ch" ptType="node" cnt="1">
      <dgm:layoutNode name="circle1" styleLbl="node1">
        <dgm:alg type="sp"/>
        <dgm:choose name="Name23">
          <dgm:if name="Name2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rect1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26" axis="ch" ptType="node" st="2" cnt="1">
      <dgm:layoutNode name="vertSpace2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2" styleLbl="node1">
        <dgm:alg type="sp"/>
        <dgm:choose name="Name27">
          <dgm:if name="Name2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2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0" axis="ch" ptType="node" st="3" cnt="1">
      <dgm:layoutNode name="vertSpace3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3" styleLbl="node1">
        <dgm:alg type="sp"/>
        <dgm:choose name="Name31">
          <dgm:if name="Name32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3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3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4" axis="ch" ptType="node" st="4" cnt="1">
      <dgm:layoutNode name="vertSpace4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4" styleLbl="node1">
        <dgm:alg type="sp"/>
        <dgm:choose name="Name35">
          <dgm:if name="Name36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7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4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8" axis="ch" ptType="node" st="5" cnt="1">
      <dgm:layoutNode name="vertSpace5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5" styleLbl="node1">
        <dgm:alg type="sp"/>
        <dgm:choose name="Name39">
          <dgm:if name="Name40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1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5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2" axis="ch" ptType="node" st="6" cnt="1">
      <dgm:layoutNode name="vertSpace6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6" styleLbl="node1">
        <dgm:alg type="sp"/>
        <dgm:choose name="Name43">
          <dgm:if name="Name4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6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6" axis="ch" ptType="node" st="7" cnt="1">
      <dgm:layoutNode name="vertSpace7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7" styleLbl="node1">
        <dgm:alg type="sp"/>
        <dgm:choose name="Name47">
          <dgm:if name="Name4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7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50" axis="ch" ptType="node" cnt="1">
      <dgm:choose name="Name51">
        <dgm:if name="Name52" axis="root des" ptType="all node" func="maxDepth" op="gte" val="2">
          <dgm:layoutNode name="rect1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1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3">
          <dgm:layoutNode name="rect1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4" axis="ch" ptType="node" st="2" cnt="1">
      <dgm:choose name="Name55">
        <dgm:if name="Name56" axis="root des" ptType="all node" func="maxDepth" op="gte" val="2">
          <dgm:layoutNode name="rect2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2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7">
          <dgm:layoutNode name="rect2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8" axis="ch" ptType="node" st="3" cnt="1">
      <dgm:choose name="Name59">
        <dgm:if name="Name60" axis="root des" ptType="all node" func="maxDepth" op="gte" val="2">
          <dgm:layoutNode name="rect3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3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1">
          <dgm:layoutNode name="rect3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2" axis="ch" ptType="node" st="4" cnt="1">
      <dgm:choose name="Name63">
        <dgm:if name="Name64" axis="root des" ptType="all node" func="maxDepth" op="gte" val="2">
          <dgm:layoutNode name="rect4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4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5">
          <dgm:layoutNode name="rect4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6" axis="ch" ptType="node" st="5" cnt="1">
      <dgm:choose name="Name67">
        <dgm:if name="Name68" axis="root des" ptType="all node" func="maxDepth" op="gte" val="2">
          <dgm:layoutNode name="rect5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5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9">
          <dgm:layoutNode name="rect5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0" axis="ch" ptType="node" st="6" cnt="1">
      <dgm:choose name="Name71">
        <dgm:if name="Name72" axis="root des" ptType="all node" func="maxDepth" op="gte" val="2">
          <dgm:layoutNode name="rect6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6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3">
          <dgm:layoutNode name="rect6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4" axis="ch" ptType="node" st="7" cnt="1">
      <dgm:choose name="Name75">
        <dgm:if name="Name76" axis="root des" ptType="all node" func="maxDepth" op="gte" val="2">
          <dgm:layoutNode name="rect7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7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7">
          <dgm:layoutNode name="rect7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layout25.xml><?xml version="1.0" encoding="utf-8"?>
<dgm:layoutDef xmlns:dgm="http://schemas.openxmlformats.org/drawingml/2006/diagram" xmlns:a="http://schemas.openxmlformats.org/drawingml/2006/main" uniqueId="urn:microsoft.com/office/officeart/2005/8/layout/target3">
  <dgm:title val=""/>
  <dgm:desc val=""/>
  <dgm:catLst>
    <dgm:cat type="relationship" pri="11000"/>
    <dgm:cat type="list" pri="22000"/>
    <dgm:cat type="convert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clrData>
  <dgm:layoutNode name="Name0">
    <dgm:varLst>
      <dgm:chMax val="7"/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1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l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l" for="ch" forName="rect7" refType="r" refFor="ch" refForName="space"/>
              <dgm:constr type="r" for="ch" forName="rect7" refType="w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l" for="ch" forName="rect7ParTx" refType="r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l" for="ch" forName="rect7ChTx" refType="r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l" for="ch" forName="rect7ParTxNoCh" refType="r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11">
            <dgm:constrLst/>
          </dgm:else>
        </dgm:choose>
      </dgm:if>
      <dgm:else name="Name12">
        <dgm:choose name="Name13">
          <dgm:if name="Name1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1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1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1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1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1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2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r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r" for="ch" forName="rect7" refType="l" refFor="ch" refForName="space"/>
              <dgm:constr type="l" for="ch" forName="rect7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r" for="ch" forName="rect7ParTx" refType="l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r" for="ch" forName="rect7ChTx" refType="l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r" for="ch" forName="rect7ParTxNoCh" refType="l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21">
            <dgm:constrLst/>
          </dgm:else>
        </dgm:choose>
      </dgm:else>
    </dgm:choose>
    <dgm:ruleLst/>
    <dgm:forEach name="Name22" axis="ch" ptType="node" cnt="1">
      <dgm:layoutNode name="circle1" styleLbl="node1">
        <dgm:alg type="sp"/>
        <dgm:choose name="Name23">
          <dgm:if name="Name2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rect1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26" axis="ch" ptType="node" st="2" cnt="1">
      <dgm:layoutNode name="vertSpace2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2" styleLbl="node1">
        <dgm:alg type="sp"/>
        <dgm:choose name="Name27">
          <dgm:if name="Name2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2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0" axis="ch" ptType="node" st="3" cnt="1">
      <dgm:layoutNode name="vertSpace3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3" styleLbl="node1">
        <dgm:alg type="sp"/>
        <dgm:choose name="Name31">
          <dgm:if name="Name32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3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3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4" axis="ch" ptType="node" st="4" cnt="1">
      <dgm:layoutNode name="vertSpace4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4" styleLbl="node1">
        <dgm:alg type="sp"/>
        <dgm:choose name="Name35">
          <dgm:if name="Name36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7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4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8" axis="ch" ptType="node" st="5" cnt="1">
      <dgm:layoutNode name="vertSpace5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5" styleLbl="node1">
        <dgm:alg type="sp"/>
        <dgm:choose name="Name39">
          <dgm:if name="Name40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1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5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2" axis="ch" ptType="node" st="6" cnt="1">
      <dgm:layoutNode name="vertSpace6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6" styleLbl="node1">
        <dgm:alg type="sp"/>
        <dgm:choose name="Name43">
          <dgm:if name="Name4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6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6" axis="ch" ptType="node" st="7" cnt="1">
      <dgm:layoutNode name="vertSpace7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7" styleLbl="node1">
        <dgm:alg type="sp"/>
        <dgm:choose name="Name47">
          <dgm:if name="Name4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7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50" axis="ch" ptType="node" cnt="1">
      <dgm:choose name="Name51">
        <dgm:if name="Name52" axis="root des" ptType="all node" func="maxDepth" op="gte" val="2">
          <dgm:layoutNode name="rect1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1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3">
          <dgm:layoutNode name="rect1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4" axis="ch" ptType="node" st="2" cnt="1">
      <dgm:choose name="Name55">
        <dgm:if name="Name56" axis="root des" ptType="all node" func="maxDepth" op="gte" val="2">
          <dgm:layoutNode name="rect2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2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7">
          <dgm:layoutNode name="rect2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8" axis="ch" ptType="node" st="3" cnt="1">
      <dgm:choose name="Name59">
        <dgm:if name="Name60" axis="root des" ptType="all node" func="maxDepth" op="gte" val="2">
          <dgm:layoutNode name="rect3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3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1">
          <dgm:layoutNode name="rect3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2" axis="ch" ptType="node" st="4" cnt="1">
      <dgm:choose name="Name63">
        <dgm:if name="Name64" axis="root des" ptType="all node" func="maxDepth" op="gte" val="2">
          <dgm:layoutNode name="rect4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4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5">
          <dgm:layoutNode name="rect4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6" axis="ch" ptType="node" st="5" cnt="1">
      <dgm:choose name="Name67">
        <dgm:if name="Name68" axis="root des" ptType="all node" func="maxDepth" op="gte" val="2">
          <dgm:layoutNode name="rect5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5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9">
          <dgm:layoutNode name="rect5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0" axis="ch" ptType="node" st="6" cnt="1">
      <dgm:choose name="Name71">
        <dgm:if name="Name72" axis="root des" ptType="all node" func="maxDepth" op="gte" val="2">
          <dgm:layoutNode name="rect6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6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3">
          <dgm:layoutNode name="rect6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4" axis="ch" ptType="node" st="7" cnt="1">
      <dgm:choose name="Name75">
        <dgm:if name="Name76" axis="root des" ptType="all node" func="maxDepth" op="gte" val="2">
          <dgm:layoutNode name="rect7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7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7">
          <dgm:layoutNode name="rect7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layout26.xml><?xml version="1.0" encoding="utf-8"?>
<dgm:layoutDef xmlns:dgm="http://schemas.openxmlformats.org/drawingml/2006/diagram" xmlns:a="http://schemas.openxmlformats.org/drawingml/2006/main" uniqueId="urn:microsoft.com/office/officeart/2005/8/layout/target3">
  <dgm:title val=""/>
  <dgm:desc val=""/>
  <dgm:catLst>
    <dgm:cat type="relationship" pri="11000"/>
    <dgm:cat type="list" pri="22000"/>
    <dgm:cat type="convert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clrData>
  <dgm:layoutNode name="Name0">
    <dgm:varLst>
      <dgm:chMax val="7"/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1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l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l" for="ch" forName="rect7" refType="r" refFor="ch" refForName="space"/>
              <dgm:constr type="r" for="ch" forName="rect7" refType="w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l" for="ch" forName="rect7ParTx" refType="r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l" for="ch" forName="rect7ChTx" refType="r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l" for="ch" forName="rect7ParTxNoCh" refType="r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11">
            <dgm:constrLst/>
          </dgm:else>
        </dgm:choose>
      </dgm:if>
      <dgm:else name="Name12">
        <dgm:choose name="Name13">
          <dgm:if name="Name1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1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1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1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1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1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2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r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r" for="ch" forName="rect7" refType="l" refFor="ch" refForName="space"/>
              <dgm:constr type="l" for="ch" forName="rect7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r" for="ch" forName="rect7ParTx" refType="l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r" for="ch" forName="rect7ChTx" refType="l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r" for="ch" forName="rect7ParTxNoCh" refType="l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21">
            <dgm:constrLst/>
          </dgm:else>
        </dgm:choose>
      </dgm:else>
    </dgm:choose>
    <dgm:ruleLst/>
    <dgm:forEach name="Name22" axis="ch" ptType="node" cnt="1">
      <dgm:layoutNode name="circle1" styleLbl="node1">
        <dgm:alg type="sp"/>
        <dgm:choose name="Name23">
          <dgm:if name="Name2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rect1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26" axis="ch" ptType="node" st="2" cnt="1">
      <dgm:layoutNode name="vertSpace2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2" styleLbl="node1">
        <dgm:alg type="sp"/>
        <dgm:choose name="Name27">
          <dgm:if name="Name2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2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0" axis="ch" ptType="node" st="3" cnt="1">
      <dgm:layoutNode name="vertSpace3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3" styleLbl="node1">
        <dgm:alg type="sp"/>
        <dgm:choose name="Name31">
          <dgm:if name="Name32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3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3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4" axis="ch" ptType="node" st="4" cnt="1">
      <dgm:layoutNode name="vertSpace4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4" styleLbl="node1">
        <dgm:alg type="sp"/>
        <dgm:choose name="Name35">
          <dgm:if name="Name36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7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4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8" axis="ch" ptType="node" st="5" cnt="1">
      <dgm:layoutNode name="vertSpace5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5" styleLbl="node1">
        <dgm:alg type="sp"/>
        <dgm:choose name="Name39">
          <dgm:if name="Name40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1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5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2" axis="ch" ptType="node" st="6" cnt="1">
      <dgm:layoutNode name="vertSpace6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6" styleLbl="node1">
        <dgm:alg type="sp"/>
        <dgm:choose name="Name43">
          <dgm:if name="Name4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6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6" axis="ch" ptType="node" st="7" cnt="1">
      <dgm:layoutNode name="vertSpace7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7" styleLbl="node1">
        <dgm:alg type="sp"/>
        <dgm:choose name="Name47">
          <dgm:if name="Name4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7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50" axis="ch" ptType="node" cnt="1">
      <dgm:choose name="Name51">
        <dgm:if name="Name52" axis="root des" ptType="all node" func="maxDepth" op="gte" val="2">
          <dgm:layoutNode name="rect1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1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3">
          <dgm:layoutNode name="rect1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4" axis="ch" ptType="node" st="2" cnt="1">
      <dgm:choose name="Name55">
        <dgm:if name="Name56" axis="root des" ptType="all node" func="maxDepth" op="gte" val="2">
          <dgm:layoutNode name="rect2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2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7">
          <dgm:layoutNode name="rect2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8" axis="ch" ptType="node" st="3" cnt="1">
      <dgm:choose name="Name59">
        <dgm:if name="Name60" axis="root des" ptType="all node" func="maxDepth" op="gte" val="2">
          <dgm:layoutNode name="rect3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3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1">
          <dgm:layoutNode name="rect3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2" axis="ch" ptType="node" st="4" cnt="1">
      <dgm:choose name="Name63">
        <dgm:if name="Name64" axis="root des" ptType="all node" func="maxDepth" op="gte" val="2">
          <dgm:layoutNode name="rect4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4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5">
          <dgm:layoutNode name="rect4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6" axis="ch" ptType="node" st="5" cnt="1">
      <dgm:choose name="Name67">
        <dgm:if name="Name68" axis="root des" ptType="all node" func="maxDepth" op="gte" val="2">
          <dgm:layoutNode name="rect5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5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9">
          <dgm:layoutNode name="rect5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0" axis="ch" ptType="node" st="6" cnt="1">
      <dgm:choose name="Name71">
        <dgm:if name="Name72" axis="root des" ptType="all node" func="maxDepth" op="gte" val="2">
          <dgm:layoutNode name="rect6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6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3">
          <dgm:layoutNode name="rect6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4" axis="ch" ptType="node" st="7" cnt="1">
      <dgm:choose name="Name75">
        <dgm:if name="Name76" axis="root des" ptType="all node" func="maxDepth" op="gte" val="2">
          <dgm:layoutNode name="rect7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7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7">
          <dgm:layoutNode name="rect7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layout27.xml><?xml version="1.0" encoding="utf-8"?>
<dgm:layoutDef xmlns:dgm="http://schemas.openxmlformats.org/drawingml/2006/diagram" xmlns:a="http://schemas.openxmlformats.org/drawingml/2006/main" uniqueId="urn:microsoft.com/office/officeart/2005/8/layout/target3">
  <dgm:title val=""/>
  <dgm:desc val=""/>
  <dgm:catLst>
    <dgm:cat type="relationship" pri="11000"/>
    <dgm:cat type="list" pri="22000"/>
    <dgm:cat type="convert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clrData>
  <dgm:layoutNode name="Name0">
    <dgm:varLst>
      <dgm:chMax val="7"/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1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l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l" for="ch" forName="rect7" refType="r" refFor="ch" refForName="space"/>
              <dgm:constr type="r" for="ch" forName="rect7" refType="w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l" for="ch" forName="rect7ParTx" refType="r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l" for="ch" forName="rect7ChTx" refType="r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l" for="ch" forName="rect7ParTxNoCh" refType="r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11">
            <dgm:constrLst/>
          </dgm:else>
        </dgm:choose>
      </dgm:if>
      <dgm:else name="Name12">
        <dgm:choose name="Name13">
          <dgm:if name="Name1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1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1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1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1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1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2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r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r" for="ch" forName="rect7" refType="l" refFor="ch" refForName="space"/>
              <dgm:constr type="l" for="ch" forName="rect7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r" for="ch" forName="rect7ParTx" refType="l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r" for="ch" forName="rect7ChTx" refType="l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r" for="ch" forName="rect7ParTxNoCh" refType="l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21">
            <dgm:constrLst/>
          </dgm:else>
        </dgm:choose>
      </dgm:else>
    </dgm:choose>
    <dgm:ruleLst/>
    <dgm:forEach name="Name22" axis="ch" ptType="node" cnt="1">
      <dgm:layoutNode name="circle1" styleLbl="node1">
        <dgm:alg type="sp"/>
        <dgm:choose name="Name23">
          <dgm:if name="Name2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rect1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26" axis="ch" ptType="node" st="2" cnt="1">
      <dgm:layoutNode name="vertSpace2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2" styleLbl="node1">
        <dgm:alg type="sp"/>
        <dgm:choose name="Name27">
          <dgm:if name="Name2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2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0" axis="ch" ptType="node" st="3" cnt="1">
      <dgm:layoutNode name="vertSpace3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3" styleLbl="node1">
        <dgm:alg type="sp"/>
        <dgm:choose name="Name31">
          <dgm:if name="Name32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3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3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4" axis="ch" ptType="node" st="4" cnt="1">
      <dgm:layoutNode name="vertSpace4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4" styleLbl="node1">
        <dgm:alg type="sp"/>
        <dgm:choose name="Name35">
          <dgm:if name="Name36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7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4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8" axis="ch" ptType="node" st="5" cnt="1">
      <dgm:layoutNode name="vertSpace5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5" styleLbl="node1">
        <dgm:alg type="sp"/>
        <dgm:choose name="Name39">
          <dgm:if name="Name40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1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5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2" axis="ch" ptType="node" st="6" cnt="1">
      <dgm:layoutNode name="vertSpace6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6" styleLbl="node1">
        <dgm:alg type="sp"/>
        <dgm:choose name="Name43">
          <dgm:if name="Name4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6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6" axis="ch" ptType="node" st="7" cnt="1">
      <dgm:layoutNode name="vertSpace7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7" styleLbl="node1">
        <dgm:alg type="sp"/>
        <dgm:choose name="Name47">
          <dgm:if name="Name4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7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50" axis="ch" ptType="node" cnt="1">
      <dgm:choose name="Name51">
        <dgm:if name="Name52" axis="root des" ptType="all node" func="maxDepth" op="gte" val="2">
          <dgm:layoutNode name="rect1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1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3">
          <dgm:layoutNode name="rect1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4" axis="ch" ptType="node" st="2" cnt="1">
      <dgm:choose name="Name55">
        <dgm:if name="Name56" axis="root des" ptType="all node" func="maxDepth" op="gte" val="2">
          <dgm:layoutNode name="rect2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2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7">
          <dgm:layoutNode name="rect2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8" axis="ch" ptType="node" st="3" cnt="1">
      <dgm:choose name="Name59">
        <dgm:if name="Name60" axis="root des" ptType="all node" func="maxDepth" op="gte" val="2">
          <dgm:layoutNode name="rect3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3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1">
          <dgm:layoutNode name="rect3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2" axis="ch" ptType="node" st="4" cnt="1">
      <dgm:choose name="Name63">
        <dgm:if name="Name64" axis="root des" ptType="all node" func="maxDepth" op="gte" val="2">
          <dgm:layoutNode name="rect4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4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5">
          <dgm:layoutNode name="rect4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6" axis="ch" ptType="node" st="5" cnt="1">
      <dgm:choose name="Name67">
        <dgm:if name="Name68" axis="root des" ptType="all node" func="maxDepth" op="gte" val="2">
          <dgm:layoutNode name="rect5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5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9">
          <dgm:layoutNode name="rect5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0" axis="ch" ptType="node" st="6" cnt="1">
      <dgm:choose name="Name71">
        <dgm:if name="Name72" axis="root des" ptType="all node" func="maxDepth" op="gte" val="2">
          <dgm:layoutNode name="rect6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6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3">
          <dgm:layoutNode name="rect6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4" axis="ch" ptType="node" st="7" cnt="1">
      <dgm:choose name="Name75">
        <dgm:if name="Name76" axis="root des" ptType="all node" func="maxDepth" op="gte" val="2">
          <dgm:layoutNode name="rect7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7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7">
          <dgm:layoutNode name="rect7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layout28.xml><?xml version="1.0" encoding="utf-8"?>
<dgm:layoutDef xmlns:dgm="http://schemas.openxmlformats.org/drawingml/2006/diagram" xmlns:a="http://schemas.openxmlformats.org/drawingml/2006/main" uniqueId="urn:microsoft.com/office/officeart/2005/8/layout/target3">
  <dgm:title val=""/>
  <dgm:desc val=""/>
  <dgm:catLst>
    <dgm:cat type="relationship" pri="11000"/>
    <dgm:cat type="list" pri="22000"/>
    <dgm:cat type="convert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clrData>
  <dgm:layoutNode name="Name0">
    <dgm:varLst>
      <dgm:chMax val="7"/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1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l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l" for="ch" forName="rect7" refType="r" refFor="ch" refForName="space"/>
              <dgm:constr type="r" for="ch" forName="rect7" refType="w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l" for="ch" forName="rect7ParTx" refType="r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l" for="ch" forName="rect7ChTx" refType="r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l" for="ch" forName="rect7ParTxNoCh" refType="r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11">
            <dgm:constrLst/>
          </dgm:else>
        </dgm:choose>
      </dgm:if>
      <dgm:else name="Name12">
        <dgm:choose name="Name13">
          <dgm:if name="Name1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1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1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1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1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1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2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r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r" for="ch" forName="rect7" refType="l" refFor="ch" refForName="space"/>
              <dgm:constr type="l" for="ch" forName="rect7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r" for="ch" forName="rect7ParTx" refType="l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r" for="ch" forName="rect7ChTx" refType="l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r" for="ch" forName="rect7ParTxNoCh" refType="l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21">
            <dgm:constrLst/>
          </dgm:else>
        </dgm:choose>
      </dgm:else>
    </dgm:choose>
    <dgm:ruleLst/>
    <dgm:forEach name="Name22" axis="ch" ptType="node" cnt="1">
      <dgm:layoutNode name="circle1" styleLbl="node1">
        <dgm:alg type="sp"/>
        <dgm:choose name="Name23">
          <dgm:if name="Name2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rect1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26" axis="ch" ptType="node" st="2" cnt="1">
      <dgm:layoutNode name="vertSpace2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2" styleLbl="node1">
        <dgm:alg type="sp"/>
        <dgm:choose name="Name27">
          <dgm:if name="Name2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2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0" axis="ch" ptType="node" st="3" cnt="1">
      <dgm:layoutNode name="vertSpace3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3" styleLbl="node1">
        <dgm:alg type="sp"/>
        <dgm:choose name="Name31">
          <dgm:if name="Name32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3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3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4" axis="ch" ptType="node" st="4" cnt="1">
      <dgm:layoutNode name="vertSpace4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4" styleLbl="node1">
        <dgm:alg type="sp"/>
        <dgm:choose name="Name35">
          <dgm:if name="Name36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7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4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8" axis="ch" ptType="node" st="5" cnt="1">
      <dgm:layoutNode name="vertSpace5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5" styleLbl="node1">
        <dgm:alg type="sp"/>
        <dgm:choose name="Name39">
          <dgm:if name="Name40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1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5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2" axis="ch" ptType="node" st="6" cnt="1">
      <dgm:layoutNode name="vertSpace6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6" styleLbl="node1">
        <dgm:alg type="sp"/>
        <dgm:choose name="Name43">
          <dgm:if name="Name4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6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6" axis="ch" ptType="node" st="7" cnt="1">
      <dgm:layoutNode name="vertSpace7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7" styleLbl="node1">
        <dgm:alg type="sp"/>
        <dgm:choose name="Name47">
          <dgm:if name="Name4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7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50" axis="ch" ptType="node" cnt="1">
      <dgm:choose name="Name51">
        <dgm:if name="Name52" axis="root des" ptType="all node" func="maxDepth" op="gte" val="2">
          <dgm:layoutNode name="rect1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1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3">
          <dgm:layoutNode name="rect1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4" axis="ch" ptType="node" st="2" cnt="1">
      <dgm:choose name="Name55">
        <dgm:if name="Name56" axis="root des" ptType="all node" func="maxDepth" op="gte" val="2">
          <dgm:layoutNode name="rect2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2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7">
          <dgm:layoutNode name="rect2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8" axis="ch" ptType="node" st="3" cnt="1">
      <dgm:choose name="Name59">
        <dgm:if name="Name60" axis="root des" ptType="all node" func="maxDepth" op="gte" val="2">
          <dgm:layoutNode name="rect3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3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1">
          <dgm:layoutNode name="rect3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2" axis="ch" ptType="node" st="4" cnt="1">
      <dgm:choose name="Name63">
        <dgm:if name="Name64" axis="root des" ptType="all node" func="maxDepth" op="gte" val="2">
          <dgm:layoutNode name="rect4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4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5">
          <dgm:layoutNode name="rect4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6" axis="ch" ptType="node" st="5" cnt="1">
      <dgm:choose name="Name67">
        <dgm:if name="Name68" axis="root des" ptType="all node" func="maxDepth" op="gte" val="2">
          <dgm:layoutNode name="rect5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5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9">
          <dgm:layoutNode name="rect5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0" axis="ch" ptType="node" st="6" cnt="1">
      <dgm:choose name="Name71">
        <dgm:if name="Name72" axis="root des" ptType="all node" func="maxDepth" op="gte" val="2">
          <dgm:layoutNode name="rect6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6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3">
          <dgm:layoutNode name="rect6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4" axis="ch" ptType="node" st="7" cnt="1">
      <dgm:choose name="Name75">
        <dgm:if name="Name76" axis="root des" ptType="all node" func="maxDepth" op="gte" val="2">
          <dgm:layoutNode name="rect7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7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7">
          <dgm:layoutNode name="rect7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layout29.xml><?xml version="1.0" encoding="utf-8"?>
<dgm:layoutDef xmlns:dgm="http://schemas.openxmlformats.org/drawingml/2006/diagram" xmlns:a="http://schemas.openxmlformats.org/drawingml/2006/main" uniqueId="urn:microsoft.com/office/officeart/2005/8/layout/target3">
  <dgm:title val=""/>
  <dgm:desc val=""/>
  <dgm:catLst>
    <dgm:cat type="relationship" pri="11000"/>
    <dgm:cat type="list" pri="22000"/>
    <dgm:cat type="convert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clrData>
  <dgm:layoutNode name="Name0">
    <dgm:varLst>
      <dgm:chMax val="7"/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1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l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l" for="ch" forName="rect7" refType="r" refFor="ch" refForName="space"/>
              <dgm:constr type="r" for="ch" forName="rect7" refType="w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l" for="ch" forName="rect7ParTx" refType="r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l" for="ch" forName="rect7ChTx" refType="r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l" for="ch" forName="rect7ParTxNoCh" refType="r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11">
            <dgm:constrLst/>
          </dgm:else>
        </dgm:choose>
      </dgm:if>
      <dgm:else name="Name12">
        <dgm:choose name="Name13">
          <dgm:if name="Name1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1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1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1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1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1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2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r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r" for="ch" forName="rect7" refType="l" refFor="ch" refForName="space"/>
              <dgm:constr type="l" for="ch" forName="rect7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r" for="ch" forName="rect7ParTx" refType="l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r" for="ch" forName="rect7ChTx" refType="l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r" for="ch" forName="rect7ParTxNoCh" refType="l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21">
            <dgm:constrLst/>
          </dgm:else>
        </dgm:choose>
      </dgm:else>
    </dgm:choose>
    <dgm:ruleLst/>
    <dgm:forEach name="Name22" axis="ch" ptType="node" cnt="1">
      <dgm:layoutNode name="circle1" styleLbl="node1">
        <dgm:alg type="sp"/>
        <dgm:choose name="Name23">
          <dgm:if name="Name2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rect1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26" axis="ch" ptType="node" st="2" cnt="1">
      <dgm:layoutNode name="vertSpace2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2" styleLbl="node1">
        <dgm:alg type="sp"/>
        <dgm:choose name="Name27">
          <dgm:if name="Name2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2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0" axis="ch" ptType="node" st="3" cnt="1">
      <dgm:layoutNode name="vertSpace3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3" styleLbl="node1">
        <dgm:alg type="sp"/>
        <dgm:choose name="Name31">
          <dgm:if name="Name32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3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3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4" axis="ch" ptType="node" st="4" cnt="1">
      <dgm:layoutNode name="vertSpace4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4" styleLbl="node1">
        <dgm:alg type="sp"/>
        <dgm:choose name="Name35">
          <dgm:if name="Name36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7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4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8" axis="ch" ptType="node" st="5" cnt="1">
      <dgm:layoutNode name="vertSpace5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5" styleLbl="node1">
        <dgm:alg type="sp"/>
        <dgm:choose name="Name39">
          <dgm:if name="Name40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1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5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2" axis="ch" ptType="node" st="6" cnt="1">
      <dgm:layoutNode name="vertSpace6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6" styleLbl="node1">
        <dgm:alg type="sp"/>
        <dgm:choose name="Name43">
          <dgm:if name="Name4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6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6" axis="ch" ptType="node" st="7" cnt="1">
      <dgm:layoutNode name="vertSpace7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7" styleLbl="node1">
        <dgm:alg type="sp"/>
        <dgm:choose name="Name47">
          <dgm:if name="Name4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7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50" axis="ch" ptType="node" cnt="1">
      <dgm:choose name="Name51">
        <dgm:if name="Name52" axis="root des" ptType="all node" func="maxDepth" op="gte" val="2">
          <dgm:layoutNode name="rect1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1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3">
          <dgm:layoutNode name="rect1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4" axis="ch" ptType="node" st="2" cnt="1">
      <dgm:choose name="Name55">
        <dgm:if name="Name56" axis="root des" ptType="all node" func="maxDepth" op="gte" val="2">
          <dgm:layoutNode name="rect2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2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7">
          <dgm:layoutNode name="rect2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8" axis="ch" ptType="node" st="3" cnt="1">
      <dgm:choose name="Name59">
        <dgm:if name="Name60" axis="root des" ptType="all node" func="maxDepth" op="gte" val="2">
          <dgm:layoutNode name="rect3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3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1">
          <dgm:layoutNode name="rect3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2" axis="ch" ptType="node" st="4" cnt="1">
      <dgm:choose name="Name63">
        <dgm:if name="Name64" axis="root des" ptType="all node" func="maxDepth" op="gte" val="2">
          <dgm:layoutNode name="rect4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4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5">
          <dgm:layoutNode name="rect4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6" axis="ch" ptType="node" st="5" cnt="1">
      <dgm:choose name="Name67">
        <dgm:if name="Name68" axis="root des" ptType="all node" func="maxDepth" op="gte" val="2">
          <dgm:layoutNode name="rect5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5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9">
          <dgm:layoutNode name="rect5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0" axis="ch" ptType="node" st="6" cnt="1">
      <dgm:choose name="Name71">
        <dgm:if name="Name72" axis="root des" ptType="all node" func="maxDepth" op="gte" val="2">
          <dgm:layoutNode name="rect6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6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3">
          <dgm:layoutNode name="rect6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4" axis="ch" ptType="node" st="7" cnt="1">
      <dgm:choose name="Name75">
        <dgm:if name="Name76" axis="root des" ptType="all node" func="maxDepth" op="gte" val="2">
          <dgm:layoutNode name="rect7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7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7">
          <dgm:layoutNode name="rect7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target3">
  <dgm:title val=""/>
  <dgm:desc val=""/>
  <dgm:catLst>
    <dgm:cat type="relationship" pri="11000"/>
    <dgm:cat type="list" pri="22000"/>
    <dgm:cat type="convert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clrData>
  <dgm:layoutNode name="Name0">
    <dgm:varLst>
      <dgm:chMax val="7"/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1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l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l" for="ch" forName="rect7" refType="r" refFor="ch" refForName="space"/>
              <dgm:constr type="r" for="ch" forName="rect7" refType="w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l" for="ch" forName="rect7ParTx" refType="r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l" for="ch" forName="rect7ChTx" refType="r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l" for="ch" forName="rect7ParTxNoCh" refType="r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11">
            <dgm:constrLst/>
          </dgm:else>
        </dgm:choose>
      </dgm:if>
      <dgm:else name="Name12">
        <dgm:choose name="Name13">
          <dgm:if name="Name1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1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1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1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1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1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2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r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r" for="ch" forName="rect7" refType="l" refFor="ch" refForName="space"/>
              <dgm:constr type="l" for="ch" forName="rect7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r" for="ch" forName="rect7ParTx" refType="l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r" for="ch" forName="rect7ChTx" refType="l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r" for="ch" forName="rect7ParTxNoCh" refType="l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21">
            <dgm:constrLst/>
          </dgm:else>
        </dgm:choose>
      </dgm:else>
    </dgm:choose>
    <dgm:ruleLst/>
    <dgm:forEach name="Name22" axis="ch" ptType="node" cnt="1">
      <dgm:layoutNode name="circle1" styleLbl="node1">
        <dgm:alg type="sp"/>
        <dgm:choose name="Name23">
          <dgm:if name="Name2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rect1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26" axis="ch" ptType="node" st="2" cnt="1">
      <dgm:layoutNode name="vertSpace2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2" styleLbl="node1">
        <dgm:alg type="sp"/>
        <dgm:choose name="Name27">
          <dgm:if name="Name2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2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0" axis="ch" ptType="node" st="3" cnt="1">
      <dgm:layoutNode name="vertSpace3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3" styleLbl="node1">
        <dgm:alg type="sp"/>
        <dgm:choose name="Name31">
          <dgm:if name="Name32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3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3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4" axis="ch" ptType="node" st="4" cnt="1">
      <dgm:layoutNode name="vertSpace4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4" styleLbl="node1">
        <dgm:alg type="sp"/>
        <dgm:choose name="Name35">
          <dgm:if name="Name36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7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4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8" axis="ch" ptType="node" st="5" cnt="1">
      <dgm:layoutNode name="vertSpace5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5" styleLbl="node1">
        <dgm:alg type="sp"/>
        <dgm:choose name="Name39">
          <dgm:if name="Name40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1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5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2" axis="ch" ptType="node" st="6" cnt="1">
      <dgm:layoutNode name="vertSpace6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6" styleLbl="node1">
        <dgm:alg type="sp"/>
        <dgm:choose name="Name43">
          <dgm:if name="Name4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6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6" axis="ch" ptType="node" st="7" cnt="1">
      <dgm:layoutNode name="vertSpace7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7" styleLbl="node1">
        <dgm:alg type="sp"/>
        <dgm:choose name="Name47">
          <dgm:if name="Name4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7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50" axis="ch" ptType="node" cnt="1">
      <dgm:choose name="Name51">
        <dgm:if name="Name52" axis="root des" ptType="all node" func="maxDepth" op="gte" val="2">
          <dgm:layoutNode name="rect1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1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3">
          <dgm:layoutNode name="rect1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4" axis="ch" ptType="node" st="2" cnt="1">
      <dgm:choose name="Name55">
        <dgm:if name="Name56" axis="root des" ptType="all node" func="maxDepth" op="gte" val="2">
          <dgm:layoutNode name="rect2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2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7">
          <dgm:layoutNode name="rect2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8" axis="ch" ptType="node" st="3" cnt="1">
      <dgm:choose name="Name59">
        <dgm:if name="Name60" axis="root des" ptType="all node" func="maxDepth" op="gte" val="2">
          <dgm:layoutNode name="rect3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3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1">
          <dgm:layoutNode name="rect3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2" axis="ch" ptType="node" st="4" cnt="1">
      <dgm:choose name="Name63">
        <dgm:if name="Name64" axis="root des" ptType="all node" func="maxDepth" op="gte" val="2">
          <dgm:layoutNode name="rect4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4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5">
          <dgm:layoutNode name="rect4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6" axis="ch" ptType="node" st="5" cnt="1">
      <dgm:choose name="Name67">
        <dgm:if name="Name68" axis="root des" ptType="all node" func="maxDepth" op="gte" val="2">
          <dgm:layoutNode name="rect5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5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9">
          <dgm:layoutNode name="rect5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0" axis="ch" ptType="node" st="6" cnt="1">
      <dgm:choose name="Name71">
        <dgm:if name="Name72" axis="root des" ptType="all node" func="maxDepth" op="gte" val="2">
          <dgm:layoutNode name="rect6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6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3">
          <dgm:layoutNode name="rect6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4" axis="ch" ptType="node" st="7" cnt="1">
      <dgm:choose name="Name75">
        <dgm:if name="Name76" axis="root des" ptType="all node" func="maxDepth" op="gte" val="2">
          <dgm:layoutNode name="rect7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7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7">
          <dgm:layoutNode name="rect7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layout30.xml><?xml version="1.0" encoding="utf-8"?>
<dgm:layoutDef xmlns:dgm="http://schemas.openxmlformats.org/drawingml/2006/diagram" xmlns:a="http://schemas.openxmlformats.org/drawingml/2006/main" uniqueId="urn:microsoft.com/office/officeart/2005/8/layout/target3">
  <dgm:title val=""/>
  <dgm:desc val=""/>
  <dgm:catLst>
    <dgm:cat type="relationship" pri="11000"/>
    <dgm:cat type="list" pri="22000"/>
    <dgm:cat type="convert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clrData>
  <dgm:layoutNode name="Name0">
    <dgm:varLst>
      <dgm:chMax val="7"/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1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l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l" for="ch" forName="rect7" refType="r" refFor="ch" refForName="space"/>
              <dgm:constr type="r" for="ch" forName="rect7" refType="w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l" for="ch" forName="rect7ParTx" refType="r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l" for="ch" forName="rect7ChTx" refType="r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l" for="ch" forName="rect7ParTxNoCh" refType="r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11">
            <dgm:constrLst/>
          </dgm:else>
        </dgm:choose>
      </dgm:if>
      <dgm:else name="Name12">
        <dgm:choose name="Name13">
          <dgm:if name="Name1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1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1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1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1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1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2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r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r" for="ch" forName="rect7" refType="l" refFor="ch" refForName="space"/>
              <dgm:constr type="l" for="ch" forName="rect7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r" for="ch" forName="rect7ParTx" refType="l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r" for="ch" forName="rect7ChTx" refType="l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r" for="ch" forName="rect7ParTxNoCh" refType="l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21">
            <dgm:constrLst/>
          </dgm:else>
        </dgm:choose>
      </dgm:else>
    </dgm:choose>
    <dgm:ruleLst/>
    <dgm:forEach name="Name22" axis="ch" ptType="node" cnt="1">
      <dgm:layoutNode name="circle1" styleLbl="node1">
        <dgm:alg type="sp"/>
        <dgm:choose name="Name23">
          <dgm:if name="Name2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rect1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26" axis="ch" ptType="node" st="2" cnt="1">
      <dgm:layoutNode name="vertSpace2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2" styleLbl="node1">
        <dgm:alg type="sp"/>
        <dgm:choose name="Name27">
          <dgm:if name="Name2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2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0" axis="ch" ptType="node" st="3" cnt="1">
      <dgm:layoutNode name="vertSpace3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3" styleLbl="node1">
        <dgm:alg type="sp"/>
        <dgm:choose name="Name31">
          <dgm:if name="Name32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3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3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4" axis="ch" ptType="node" st="4" cnt="1">
      <dgm:layoutNode name="vertSpace4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4" styleLbl="node1">
        <dgm:alg type="sp"/>
        <dgm:choose name="Name35">
          <dgm:if name="Name36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7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4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8" axis="ch" ptType="node" st="5" cnt="1">
      <dgm:layoutNode name="vertSpace5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5" styleLbl="node1">
        <dgm:alg type="sp"/>
        <dgm:choose name="Name39">
          <dgm:if name="Name40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1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5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2" axis="ch" ptType="node" st="6" cnt="1">
      <dgm:layoutNode name="vertSpace6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6" styleLbl="node1">
        <dgm:alg type="sp"/>
        <dgm:choose name="Name43">
          <dgm:if name="Name4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6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6" axis="ch" ptType="node" st="7" cnt="1">
      <dgm:layoutNode name="vertSpace7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7" styleLbl="node1">
        <dgm:alg type="sp"/>
        <dgm:choose name="Name47">
          <dgm:if name="Name4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7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50" axis="ch" ptType="node" cnt="1">
      <dgm:choose name="Name51">
        <dgm:if name="Name52" axis="root des" ptType="all node" func="maxDepth" op="gte" val="2">
          <dgm:layoutNode name="rect1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1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3">
          <dgm:layoutNode name="rect1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4" axis="ch" ptType="node" st="2" cnt="1">
      <dgm:choose name="Name55">
        <dgm:if name="Name56" axis="root des" ptType="all node" func="maxDepth" op="gte" val="2">
          <dgm:layoutNode name="rect2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2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7">
          <dgm:layoutNode name="rect2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8" axis="ch" ptType="node" st="3" cnt="1">
      <dgm:choose name="Name59">
        <dgm:if name="Name60" axis="root des" ptType="all node" func="maxDepth" op="gte" val="2">
          <dgm:layoutNode name="rect3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3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1">
          <dgm:layoutNode name="rect3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2" axis="ch" ptType="node" st="4" cnt="1">
      <dgm:choose name="Name63">
        <dgm:if name="Name64" axis="root des" ptType="all node" func="maxDepth" op="gte" val="2">
          <dgm:layoutNode name="rect4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4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5">
          <dgm:layoutNode name="rect4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6" axis="ch" ptType="node" st="5" cnt="1">
      <dgm:choose name="Name67">
        <dgm:if name="Name68" axis="root des" ptType="all node" func="maxDepth" op="gte" val="2">
          <dgm:layoutNode name="rect5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5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9">
          <dgm:layoutNode name="rect5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0" axis="ch" ptType="node" st="6" cnt="1">
      <dgm:choose name="Name71">
        <dgm:if name="Name72" axis="root des" ptType="all node" func="maxDepth" op="gte" val="2">
          <dgm:layoutNode name="rect6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6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3">
          <dgm:layoutNode name="rect6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4" axis="ch" ptType="node" st="7" cnt="1">
      <dgm:choose name="Name75">
        <dgm:if name="Name76" axis="root des" ptType="all node" func="maxDepth" op="gte" val="2">
          <dgm:layoutNode name="rect7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7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7">
          <dgm:layoutNode name="rect7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target3">
  <dgm:title val=""/>
  <dgm:desc val=""/>
  <dgm:catLst>
    <dgm:cat type="relationship" pri="11000"/>
    <dgm:cat type="list" pri="22000"/>
    <dgm:cat type="convert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clrData>
  <dgm:layoutNode name="Name0">
    <dgm:varLst>
      <dgm:chMax val="7"/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1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l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l" for="ch" forName="rect7" refType="r" refFor="ch" refForName="space"/>
              <dgm:constr type="r" for="ch" forName="rect7" refType="w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l" for="ch" forName="rect7ParTx" refType="r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l" for="ch" forName="rect7ChTx" refType="r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l" for="ch" forName="rect7ParTxNoCh" refType="r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11">
            <dgm:constrLst/>
          </dgm:else>
        </dgm:choose>
      </dgm:if>
      <dgm:else name="Name12">
        <dgm:choose name="Name13">
          <dgm:if name="Name1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1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1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1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1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1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2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r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r" for="ch" forName="rect7" refType="l" refFor="ch" refForName="space"/>
              <dgm:constr type="l" for="ch" forName="rect7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r" for="ch" forName="rect7ParTx" refType="l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r" for="ch" forName="rect7ChTx" refType="l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r" for="ch" forName="rect7ParTxNoCh" refType="l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21">
            <dgm:constrLst/>
          </dgm:else>
        </dgm:choose>
      </dgm:else>
    </dgm:choose>
    <dgm:ruleLst/>
    <dgm:forEach name="Name22" axis="ch" ptType="node" cnt="1">
      <dgm:layoutNode name="circle1" styleLbl="node1">
        <dgm:alg type="sp"/>
        <dgm:choose name="Name23">
          <dgm:if name="Name2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rect1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26" axis="ch" ptType="node" st="2" cnt="1">
      <dgm:layoutNode name="vertSpace2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2" styleLbl="node1">
        <dgm:alg type="sp"/>
        <dgm:choose name="Name27">
          <dgm:if name="Name2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2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0" axis="ch" ptType="node" st="3" cnt="1">
      <dgm:layoutNode name="vertSpace3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3" styleLbl="node1">
        <dgm:alg type="sp"/>
        <dgm:choose name="Name31">
          <dgm:if name="Name32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3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3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4" axis="ch" ptType="node" st="4" cnt="1">
      <dgm:layoutNode name="vertSpace4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4" styleLbl="node1">
        <dgm:alg type="sp"/>
        <dgm:choose name="Name35">
          <dgm:if name="Name36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7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4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8" axis="ch" ptType="node" st="5" cnt="1">
      <dgm:layoutNode name="vertSpace5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5" styleLbl="node1">
        <dgm:alg type="sp"/>
        <dgm:choose name="Name39">
          <dgm:if name="Name40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1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5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2" axis="ch" ptType="node" st="6" cnt="1">
      <dgm:layoutNode name="vertSpace6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6" styleLbl="node1">
        <dgm:alg type="sp"/>
        <dgm:choose name="Name43">
          <dgm:if name="Name4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6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6" axis="ch" ptType="node" st="7" cnt="1">
      <dgm:layoutNode name="vertSpace7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7" styleLbl="node1">
        <dgm:alg type="sp"/>
        <dgm:choose name="Name47">
          <dgm:if name="Name4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7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50" axis="ch" ptType="node" cnt="1">
      <dgm:choose name="Name51">
        <dgm:if name="Name52" axis="root des" ptType="all node" func="maxDepth" op="gte" val="2">
          <dgm:layoutNode name="rect1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1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3">
          <dgm:layoutNode name="rect1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4" axis="ch" ptType="node" st="2" cnt="1">
      <dgm:choose name="Name55">
        <dgm:if name="Name56" axis="root des" ptType="all node" func="maxDepth" op="gte" val="2">
          <dgm:layoutNode name="rect2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2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7">
          <dgm:layoutNode name="rect2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8" axis="ch" ptType="node" st="3" cnt="1">
      <dgm:choose name="Name59">
        <dgm:if name="Name60" axis="root des" ptType="all node" func="maxDepth" op="gte" val="2">
          <dgm:layoutNode name="rect3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3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1">
          <dgm:layoutNode name="rect3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2" axis="ch" ptType="node" st="4" cnt="1">
      <dgm:choose name="Name63">
        <dgm:if name="Name64" axis="root des" ptType="all node" func="maxDepth" op="gte" val="2">
          <dgm:layoutNode name="rect4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4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5">
          <dgm:layoutNode name="rect4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6" axis="ch" ptType="node" st="5" cnt="1">
      <dgm:choose name="Name67">
        <dgm:if name="Name68" axis="root des" ptType="all node" func="maxDepth" op="gte" val="2">
          <dgm:layoutNode name="rect5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5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9">
          <dgm:layoutNode name="rect5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0" axis="ch" ptType="node" st="6" cnt="1">
      <dgm:choose name="Name71">
        <dgm:if name="Name72" axis="root des" ptType="all node" func="maxDepth" op="gte" val="2">
          <dgm:layoutNode name="rect6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6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3">
          <dgm:layoutNode name="rect6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4" axis="ch" ptType="node" st="7" cnt="1">
      <dgm:choose name="Name75">
        <dgm:if name="Name76" axis="root des" ptType="all node" func="maxDepth" op="gte" val="2">
          <dgm:layoutNode name="rect7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7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7">
          <dgm:layoutNode name="rect7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target3">
  <dgm:title val=""/>
  <dgm:desc val=""/>
  <dgm:catLst>
    <dgm:cat type="relationship" pri="11000"/>
    <dgm:cat type="list" pri="22000"/>
    <dgm:cat type="convert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clrData>
  <dgm:layoutNode name="Name0">
    <dgm:varLst>
      <dgm:chMax val="7"/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1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l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l" for="ch" forName="rect7" refType="r" refFor="ch" refForName="space"/>
              <dgm:constr type="r" for="ch" forName="rect7" refType="w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l" for="ch" forName="rect7ParTx" refType="r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l" for="ch" forName="rect7ChTx" refType="r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l" for="ch" forName="rect7ParTxNoCh" refType="r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11">
            <dgm:constrLst/>
          </dgm:else>
        </dgm:choose>
      </dgm:if>
      <dgm:else name="Name12">
        <dgm:choose name="Name13">
          <dgm:if name="Name1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1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1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1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1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1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2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r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r" for="ch" forName="rect7" refType="l" refFor="ch" refForName="space"/>
              <dgm:constr type="l" for="ch" forName="rect7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r" for="ch" forName="rect7ParTx" refType="l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r" for="ch" forName="rect7ChTx" refType="l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r" for="ch" forName="rect7ParTxNoCh" refType="l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21">
            <dgm:constrLst/>
          </dgm:else>
        </dgm:choose>
      </dgm:else>
    </dgm:choose>
    <dgm:ruleLst/>
    <dgm:forEach name="Name22" axis="ch" ptType="node" cnt="1">
      <dgm:layoutNode name="circle1" styleLbl="node1">
        <dgm:alg type="sp"/>
        <dgm:choose name="Name23">
          <dgm:if name="Name2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rect1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26" axis="ch" ptType="node" st="2" cnt="1">
      <dgm:layoutNode name="vertSpace2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2" styleLbl="node1">
        <dgm:alg type="sp"/>
        <dgm:choose name="Name27">
          <dgm:if name="Name2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2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0" axis="ch" ptType="node" st="3" cnt="1">
      <dgm:layoutNode name="vertSpace3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3" styleLbl="node1">
        <dgm:alg type="sp"/>
        <dgm:choose name="Name31">
          <dgm:if name="Name32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3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3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4" axis="ch" ptType="node" st="4" cnt="1">
      <dgm:layoutNode name="vertSpace4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4" styleLbl="node1">
        <dgm:alg type="sp"/>
        <dgm:choose name="Name35">
          <dgm:if name="Name36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7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4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8" axis="ch" ptType="node" st="5" cnt="1">
      <dgm:layoutNode name="vertSpace5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5" styleLbl="node1">
        <dgm:alg type="sp"/>
        <dgm:choose name="Name39">
          <dgm:if name="Name40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1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5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2" axis="ch" ptType="node" st="6" cnt="1">
      <dgm:layoutNode name="vertSpace6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6" styleLbl="node1">
        <dgm:alg type="sp"/>
        <dgm:choose name="Name43">
          <dgm:if name="Name4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6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6" axis="ch" ptType="node" st="7" cnt="1">
      <dgm:layoutNode name="vertSpace7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7" styleLbl="node1">
        <dgm:alg type="sp"/>
        <dgm:choose name="Name47">
          <dgm:if name="Name4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7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50" axis="ch" ptType="node" cnt="1">
      <dgm:choose name="Name51">
        <dgm:if name="Name52" axis="root des" ptType="all node" func="maxDepth" op="gte" val="2">
          <dgm:layoutNode name="rect1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1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3">
          <dgm:layoutNode name="rect1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4" axis="ch" ptType="node" st="2" cnt="1">
      <dgm:choose name="Name55">
        <dgm:if name="Name56" axis="root des" ptType="all node" func="maxDepth" op="gte" val="2">
          <dgm:layoutNode name="rect2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2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7">
          <dgm:layoutNode name="rect2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8" axis="ch" ptType="node" st="3" cnt="1">
      <dgm:choose name="Name59">
        <dgm:if name="Name60" axis="root des" ptType="all node" func="maxDepth" op="gte" val="2">
          <dgm:layoutNode name="rect3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3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1">
          <dgm:layoutNode name="rect3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2" axis="ch" ptType="node" st="4" cnt="1">
      <dgm:choose name="Name63">
        <dgm:if name="Name64" axis="root des" ptType="all node" func="maxDepth" op="gte" val="2">
          <dgm:layoutNode name="rect4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4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5">
          <dgm:layoutNode name="rect4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6" axis="ch" ptType="node" st="5" cnt="1">
      <dgm:choose name="Name67">
        <dgm:if name="Name68" axis="root des" ptType="all node" func="maxDepth" op="gte" val="2">
          <dgm:layoutNode name="rect5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5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9">
          <dgm:layoutNode name="rect5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0" axis="ch" ptType="node" st="6" cnt="1">
      <dgm:choose name="Name71">
        <dgm:if name="Name72" axis="root des" ptType="all node" func="maxDepth" op="gte" val="2">
          <dgm:layoutNode name="rect6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6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3">
          <dgm:layoutNode name="rect6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4" axis="ch" ptType="node" st="7" cnt="1">
      <dgm:choose name="Name75">
        <dgm:if name="Name76" axis="root des" ptType="all node" func="maxDepth" op="gte" val="2">
          <dgm:layoutNode name="rect7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7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7">
          <dgm:layoutNode name="rect7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target3">
  <dgm:title val=""/>
  <dgm:desc val=""/>
  <dgm:catLst>
    <dgm:cat type="relationship" pri="11000"/>
    <dgm:cat type="list" pri="22000"/>
    <dgm:cat type="convert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clrData>
  <dgm:layoutNode name="Name0">
    <dgm:varLst>
      <dgm:chMax val="7"/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1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l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l" for="ch" forName="rect7" refType="r" refFor="ch" refForName="space"/>
              <dgm:constr type="r" for="ch" forName="rect7" refType="w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l" for="ch" forName="rect7ParTx" refType="r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l" for="ch" forName="rect7ChTx" refType="r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l" for="ch" forName="rect7ParTxNoCh" refType="r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11">
            <dgm:constrLst/>
          </dgm:else>
        </dgm:choose>
      </dgm:if>
      <dgm:else name="Name12">
        <dgm:choose name="Name13">
          <dgm:if name="Name1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1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1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1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1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1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2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r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r" for="ch" forName="rect7" refType="l" refFor="ch" refForName="space"/>
              <dgm:constr type="l" for="ch" forName="rect7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r" for="ch" forName="rect7ParTx" refType="l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r" for="ch" forName="rect7ChTx" refType="l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r" for="ch" forName="rect7ParTxNoCh" refType="l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21">
            <dgm:constrLst/>
          </dgm:else>
        </dgm:choose>
      </dgm:else>
    </dgm:choose>
    <dgm:ruleLst/>
    <dgm:forEach name="Name22" axis="ch" ptType="node" cnt="1">
      <dgm:layoutNode name="circle1" styleLbl="node1">
        <dgm:alg type="sp"/>
        <dgm:choose name="Name23">
          <dgm:if name="Name2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rect1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26" axis="ch" ptType="node" st="2" cnt="1">
      <dgm:layoutNode name="vertSpace2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2" styleLbl="node1">
        <dgm:alg type="sp"/>
        <dgm:choose name="Name27">
          <dgm:if name="Name2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2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0" axis="ch" ptType="node" st="3" cnt="1">
      <dgm:layoutNode name="vertSpace3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3" styleLbl="node1">
        <dgm:alg type="sp"/>
        <dgm:choose name="Name31">
          <dgm:if name="Name32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3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3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4" axis="ch" ptType="node" st="4" cnt="1">
      <dgm:layoutNode name="vertSpace4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4" styleLbl="node1">
        <dgm:alg type="sp"/>
        <dgm:choose name="Name35">
          <dgm:if name="Name36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7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4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8" axis="ch" ptType="node" st="5" cnt="1">
      <dgm:layoutNode name="vertSpace5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5" styleLbl="node1">
        <dgm:alg type="sp"/>
        <dgm:choose name="Name39">
          <dgm:if name="Name40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1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5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2" axis="ch" ptType="node" st="6" cnt="1">
      <dgm:layoutNode name="vertSpace6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6" styleLbl="node1">
        <dgm:alg type="sp"/>
        <dgm:choose name="Name43">
          <dgm:if name="Name4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6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6" axis="ch" ptType="node" st="7" cnt="1">
      <dgm:layoutNode name="vertSpace7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7" styleLbl="node1">
        <dgm:alg type="sp"/>
        <dgm:choose name="Name47">
          <dgm:if name="Name4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7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50" axis="ch" ptType="node" cnt="1">
      <dgm:choose name="Name51">
        <dgm:if name="Name52" axis="root des" ptType="all node" func="maxDepth" op="gte" val="2">
          <dgm:layoutNode name="rect1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1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3">
          <dgm:layoutNode name="rect1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4" axis="ch" ptType="node" st="2" cnt="1">
      <dgm:choose name="Name55">
        <dgm:if name="Name56" axis="root des" ptType="all node" func="maxDepth" op="gte" val="2">
          <dgm:layoutNode name="rect2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2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7">
          <dgm:layoutNode name="rect2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8" axis="ch" ptType="node" st="3" cnt="1">
      <dgm:choose name="Name59">
        <dgm:if name="Name60" axis="root des" ptType="all node" func="maxDepth" op="gte" val="2">
          <dgm:layoutNode name="rect3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3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1">
          <dgm:layoutNode name="rect3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2" axis="ch" ptType="node" st="4" cnt="1">
      <dgm:choose name="Name63">
        <dgm:if name="Name64" axis="root des" ptType="all node" func="maxDepth" op="gte" val="2">
          <dgm:layoutNode name="rect4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4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5">
          <dgm:layoutNode name="rect4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6" axis="ch" ptType="node" st="5" cnt="1">
      <dgm:choose name="Name67">
        <dgm:if name="Name68" axis="root des" ptType="all node" func="maxDepth" op="gte" val="2">
          <dgm:layoutNode name="rect5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5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9">
          <dgm:layoutNode name="rect5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0" axis="ch" ptType="node" st="6" cnt="1">
      <dgm:choose name="Name71">
        <dgm:if name="Name72" axis="root des" ptType="all node" func="maxDepth" op="gte" val="2">
          <dgm:layoutNode name="rect6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6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3">
          <dgm:layoutNode name="rect6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4" axis="ch" ptType="node" st="7" cnt="1">
      <dgm:choose name="Name75">
        <dgm:if name="Name76" axis="root des" ptType="all node" func="maxDepth" op="gte" val="2">
          <dgm:layoutNode name="rect7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7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7">
          <dgm:layoutNode name="rect7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target3">
  <dgm:title val=""/>
  <dgm:desc val=""/>
  <dgm:catLst>
    <dgm:cat type="relationship" pri="11000"/>
    <dgm:cat type="list" pri="22000"/>
    <dgm:cat type="convert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clrData>
  <dgm:layoutNode name="Name0">
    <dgm:varLst>
      <dgm:chMax val="7"/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1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l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l" for="ch" forName="rect7" refType="r" refFor="ch" refForName="space"/>
              <dgm:constr type="r" for="ch" forName="rect7" refType="w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l" for="ch" forName="rect7ParTx" refType="r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l" for="ch" forName="rect7ChTx" refType="r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l" for="ch" forName="rect7ParTxNoCh" refType="r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11">
            <dgm:constrLst/>
          </dgm:else>
        </dgm:choose>
      </dgm:if>
      <dgm:else name="Name12">
        <dgm:choose name="Name13">
          <dgm:if name="Name1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1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1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1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1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1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2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r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r" for="ch" forName="rect7" refType="l" refFor="ch" refForName="space"/>
              <dgm:constr type="l" for="ch" forName="rect7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r" for="ch" forName="rect7ParTx" refType="l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r" for="ch" forName="rect7ChTx" refType="l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r" for="ch" forName="rect7ParTxNoCh" refType="l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21">
            <dgm:constrLst/>
          </dgm:else>
        </dgm:choose>
      </dgm:else>
    </dgm:choose>
    <dgm:ruleLst/>
    <dgm:forEach name="Name22" axis="ch" ptType="node" cnt="1">
      <dgm:layoutNode name="circle1" styleLbl="node1">
        <dgm:alg type="sp"/>
        <dgm:choose name="Name23">
          <dgm:if name="Name2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rect1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26" axis="ch" ptType="node" st="2" cnt="1">
      <dgm:layoutNode name="vertSpace2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2" styleLbl="node1">
        <dgm:alg type="sp"/>
        <dgm:choose name="Name27">
          <dgm:if name="Name2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2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0" axis="ch" ptType="node" st="3" cnt="1">
      <dgm:layoutNode name="vertSpace3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3" styleLbl="node1">
        <dgm:alg type="sp"/>
        <dgm:choose name="Name31">
          <dgm:if name="Name32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3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3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4" axis="ch" ptType="node" st="4" cnt="1">
      <dgm:layoutNode name="vertSpace4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4" styleLbl="node1">
        <dgm:alg type="sp"/>
        <dgm:choose name="Name35">
          <dgm:if name="Name36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7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4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8" axis="ch" ptType="node" st="5" cnt="1">
      <dgm:layoutNode name="vertSpace5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5" styleLbl="node1">
        <dgm:alg type="sp"/>
        <dgm:choose name="Name39">
          <dgm:if name="Name40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1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5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2" axis="ch" ptType="node" st="6" cnt="1">
      <dgm:layoutNode name="vertSpace6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6" styleLbl="node1">
        <dgm:alg type="sp"/>
        <dgm:choose name="Name43">
          <dgm:if name="Name4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6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6" axis="ch" ptType="node" st="7" cnt="1">
      <dgm:layoutNode name="vertSpace7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7" styleLbl="node1">
        <dgm:alg type="sp"/>
        <dgm:choose name="Name47">
          <dgm:if name="Name4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7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50" axis="ch" ptType="node" cnt="1">
      <dgm:choose name="Name51">
        <dgm:if name="Name52" axis="root des" ptType="all node" func="maxDepth" op="gte" val="2">
          <dgm:layoutNode name="rect1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1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3">
          <dgm:layoutNode name="rect1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4" axis="ch" ptType="node" st="2" cnt="1">
      <dgm:choose name="Name55">
        <dgm:if name="Name56" axis="root des" ptType="all node" func="maxDepth" op="gte" val="2">
          <dgm:layoutNode name="rect2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2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7">
          <dgm:layoutNode name="rect2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8" axis="ch" ptType="node" st="3" cnt="1">
      <dgm:choose name="Name59">
        <dgm:if name="Name60" axis="root des" ptType="all node" func="maxDepth" op="gte" val="2">
          <dgm:layoutNode name="rect3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3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1">
          <dgm:layoutNode name="rect3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2" axis="ch" ptType="node" st="4" cnt="1">
      <dgm:choose name="Name63">
        <dgm:if name="Name64" axis="root des" ptType="all node" func="maxDepth" op="gte" val="2">
          <dgm:layoutNode name="rect4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4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5">
          <dgm:layoutNode name="rect4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6" axis="ch" ptType="node" st="5" cnt="1">
      <dgm:choose name="Name67">
        <dgm:if name="Name68" axis="root des" ptType="all node" func="maxDepth" op="gte" val="2">
          <dgm:layoutNode name="rect5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5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9">
          <dgm:layoutNode name="rect5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0" axis="ch" ptType="node" st="6" cnt="1">
      <dgm:choose name="Name71">
        <dgm:if name="Name72" axis="root des" ptType="all node" func="maxDepth" op="gte" val="2">
          <dgm:layoutNode name="rect6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6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3">
          <dgm:layoutNode name="rect6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4" axis="ch" ptType="node" st="7" cnt="1">
      <dgm:choose name="Name75">
        <dgm:if name="Name76" axis="root des" ptType="all node" func="maxDepth" op="gte" val="2">
          <dgm:layoutNode name="rect7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7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7">
          <dgm:layoutNode name="rect7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target3">
  <dgm:title val=""/>
  <dgm:desc val=""/>
  <dgm:catLst>
    <dgm:cat type="relationship" pri="11000"/>
    <dgm:cat type="list" pri="22000"/>
    <dgm:cat type="convert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clrData>
  <dgm:layoutNode name="Name0">
    <dgm:varLst>
      <dgm:chMax val="7"/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1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l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l" for="ch" forName="rect7" refType="r" refFor="ch" refForName="space"/>
              <dgm:constr type="r" for="ch" forName="rect7" refType="w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l" for="ch" forName="rect7ParTx" refType="r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l" for="ch" forName="rect7ChTx" refType="r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l" for="ch" forName="rect7ParTxNoCh" refType="r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11">
            <dgm:constrLst/>
          </dgm:else>
        </dgm:choose>
      </dgm:if>
      <dgm:else name="Name12">
        <dgm:choose name="Name13">
          <dgm:if name="Name1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1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1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1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1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1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2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r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r" for="ch" forName="rect7" refType="l" refFor="ch" refForName="space"/>
              <dgm:constr type="l" for="ch" forName="rect7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r" for="ch" forName="rect7ParTx" refType="l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r" for="ch" forName="rect7ChTx" refType="l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r" for="ch" forName="rect7ParTxNoCh" refType="l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21">
            <dgm:constrLst/>
          </dgm:else>
        </dgm:choose>
      </dgm:else>
    </dgm:choose>
    <dgm:ruleLst/>
    <dgm:forEach name="Name22" axis="ch" ptType="node" cnt="1">
      <dgm:layoutNode name="circle1" styleLbl="node1">
        <dgm:alg type="sp"/>
        <dgm:choose name="Name23">
          <dgm:if name="Name2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rect1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26" axis="ch" ptType="node" st="2" cnt="1">
      <dgm:layoutNode name="vertSpace2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2" styleLbl="node1">
        <dgm:alg type="sp"/>
        <dgm:choose name="Name27">
          <dgm:if name="Name2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2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0" axis="ch" ptType="node" st="3" cnt="1">
      <dgm:layoutNode name="vertSpace3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3" styleLbl="node1">
        <dgm:alg type="sp"/>
        <dgm:choose name="Name31">
          <dgm:if name="Name32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3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3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4" axis="ch" ptType="node" st="4" cnt="1">
      <dgm:layoutNode name="vertSpace4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4" styleLbl="node1">
        <dgm:alg type="sp"/>
        <dgm:choose name="Name35">
          <dgm:if name="Name36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7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4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8" axis="ch" ptType="node" st="5" cnt="1">
      <dgm:layoutNode name="vertSpace5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5" styleLbl="node1">
        <dgm:alg type="sp"/>
        <dgm:choose name="Name39">
          <dgm:if name="Name40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1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5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2" axis="ch" ptType="node" st="6" cnt="1">
      <dgm:layoutNode name="vertSpace6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6" styleLbl="node1">
        <dgm:alg type="sp"/>
        <dgm:choose name="Name43">
          <dgm:if name="Name4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6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6" axis="ch" ptType="node" st="7" cnt="1">
      <dgm:layoutNode name="vertSpace7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7" styleLbl="node1">
        <dgm:alg type="sp"/>
        <dgm:choose name="Name47">
          <dgm:if name="Name4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7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50" axis="ch" ptType="node" cnt="1">
      <dgm:choose name="Name51">
        <dgm:if name="Name52" axis="root des" ptType="all node" func="maxDepth" op="gte" val="2">
          <dgm:layoutNode name="rect1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1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3">
          <dgm:layoutNode name="rect1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4" axis="ch" ptType="node" st="2" cnt="1">
      <dgm:choose name="Name55">
        <dgm:if name="Name56" axis="root des" ptType="all node" func="maxDepth" op="gte" val="2">
          <dgm:layoutNode name="rect2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2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7">
          <dgm:layoutNode name="rect2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8" axis="ch" ptType="node" st="3" cnt="1">
      <dgm:choose name="Name59">
        <dgm:if name="Name60" axis="root des" ptType="all node" func="maxDepth" op="gte" val="2">
          <dgm:layoutNode name="rect3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3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1">
          <dgm:layoutNode name="rect3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2" axis="ch" ptType="node" st="4" cnt="1">
      <dgm:choose name="Name63">
        <dgm:if name="Name64" axis="root des" ptType="all node" func="maxDepth" op="gte" val="2">
          <dgm:layoutNode name="rect4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4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5">
          <dgm:layoutNode name="rect4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6" axis="ch" ptType="node" st="5" cnt="1">
      <dgm:choose name="Name67">
        <dgm:if name="Name68" axis="root des" ptType="all node" func="maxDepth" op="gte" val="2">
          <dgm:layoutNode name="rect5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5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9">
          <dgm:layoutNode name="rect5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0" axis="ch" ptType="node" st="6" cnt="1">
      <dgm:choose name="Name71">
        <dgm:if name="Name72" axis="root des" ptType="all node" func="maxDepth" op="gte" val="2">
          <dgm:layoutNode name="rect6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6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3">
          <dgm:layoutNode name="rect6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4" axis="ch" ptType="node" st="7" cnt="1">
      <dgm:choose name="Name75">
        <dgm:if name="Name76" axis="root des" ptType="all node" func="maxDepth" op="gte" val="2">
          <dgm:layoutNode name="rect7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7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7">
          <dgm:layoutNode name="rect7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target3">
  <dgm:title val=""/>
  <dgm:desc val=""/>
  <dgm:catLst>
    <dgm:cat type="relationship" pri="11000"/>
    <dgm:cat type="list" pri="22000"/>
    <dgm:cat type="convert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clrData>
  <dgm:layoutNode name="Name0">
    <dgm:varLst>
      <dgm:chMax val="7"/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1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l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l" for="ch" forName="rect7" refType="r" refFor="ch" refForName="space"/>
              <dgm:constr type="r" for="ch" forName="rect7" refType="w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l" for="ch" forName="rect7ParTx" refType="r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l" for="ch" forName="rect7ChTx" refType="r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l" for="ch" forName="rect7ParTxNoCh" refType="r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11">
            <dgm:constrLst/>
          </dgm:else>
        </dgm:choose>
      </dgm:if>
      <dgm:else name="Name12">
        <dgm:choose name="Name13">
          <dgm:if name="Name1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1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1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1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1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1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2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r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r" for="ch" forName="rect7" refType="l" refFor="ch" refForName="space"/>
              <dgm:constr type="l" for="ch" forName="rect7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r" for="ch" forName="rect7ParTx" refType="l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r" for="ch" forName="rect7ChTx" refType="l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r" for="ch" forName="rect7ParTxNoCh" refType="l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21">
            <dgm:constrLst/>
          </dgm:else>
        </dgm:choose>
      </dgm:else>
    </dgm:choose>
    <dgm:ruleLst/>
    <dgm:forEach name="Name22" axis="ch" ptType="node" cnt="1">
      <dgm:layoutNode name="circle1" styleLbl="node1">
        <dgm:alg type="sp"/>
        <dgm:choose name="Name23">
          <dgm:if name="Name2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rect1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26" axis="ch" ptType="node" st="2" cnt="1">
      <dgm:layoutNode name="vertSpace2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2" styleLbl="node1">
        <dgm:alg type="sp"/>
        <dgm:choose name="Name27">
          <dgm:if name="Name2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2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0" axis="ch" ptType="node" st="3" cnt="1">
      <dgm:layoutNode name="vertSpace3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3" styleLbl="node1">
        <dgm:alg type="sp"/>
        <dgm:choose name="Name31">
          <dgm:if name="Name32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3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3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4" axis="ch" ptType="node" st="4" cnt="1">
      <dgm:layoutNode name="vertSpace4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4" styleLbl="node1">
        <dgm:alg type="sp"/>
        <dgm:choose name="Name35">
          <dgm:if name="Name36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7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4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8" axis="ch" ptType="node" st="5" cnt="1">
      <dgm:layoutNode name="vertSpace5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5" styleLbl="node1">
        <dgm:alg type="sp"/>
        <dgm:choose name="Name39">
          <dgm:if name="Name40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1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5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2" axis="ch" ptType="node" st="6" cnt="1">
      <dgm:layoutNode name="vertSpace6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6" styleLbl="node1">
        <dgm:alg type="sp"/>
        <dgm:choose name="Name43">
          <dgm:if name="Name4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6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6" axis="ch" ptType="node" st="7" cnt="1">
      <dgm:layoutNode name="vertSpace7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7" styleLbl="node1">
        <dgm:alg type="sp"/>
        <dgm:choose name="Name47">
          <dgm:if name="Name4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7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50" axis="ch" ptType="node" cnt="1">
      <dgm:choose name="Name51">
        <dgm:if name="Name52" axis="root des" ptType="all node" func="maxDepth" op="gte" val="2">
          <dgm:layoutNode name="rect1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1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3">
          <dgm:layoutNode name="rect1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4" axis="ch" ptType="node" st="2" cnt="1">
      <dgm:choose name="Name55">
        <dgm:if name="Name56" axis="root des" ptType="all node" func="maxDepth" op="gte" val="2">
          <dgm:layoutNode name="rect2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2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7">
          <dgm:layoutNode name="rect2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8" axis="ch" ptType="node" st="3" cnt="1">
      <dgm:choose name="Name59">
        <dgm:if name="Name60" axis="root des" ptType="all node" func="maxDepth" op="gte" val="2">
          <dgm:layoutNode name="rect3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3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1">
          <dgm:layoutNode name="rect3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2" axis="ch" ptType="node" st="4" cnt="1">
      <dgm:choose name="Name63">
        <dgm:if name="Name64" axis="root des" ptType="all node" func="maxDepth" op="gte" val="2">
          <dgm:layoutNode name="rect4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4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5">
          <dgm:layoutNode name="rect4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6" axis="ch" ptType="node" st="5" cnt="1">
      <dgm:choose name="Name67">
        <dgm:if name="Name68" axis="root des" ptType="all node" func="maxDepth" op="gte" val="2">
          <dgm:layoutNode name="rect5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5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9">
          <dgm:layoutNode name="rect5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0" axis="ch" ptType="node" st="6" cnt="1">
      <dgm:choose name="Name71">
        <dgm:if name="Name72" axis="root des" ptType="all node" func="maxDepth" op="gte" val="2">
          <dgm:layoutNode name="rect6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6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3">
          <dgm:layoutNode name="rect6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4" axis="ch" ptType="node" st="7" cnt="1">
      <dgm:choose name="Name75">
        <dgm:if name="Name76" axis="root des" ptType="all node" func="maxDepth" op="gte" val="2">
          <dgm:layoutNode name="rect7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7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7">
          <dgm:layoutNode name="rect7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5">
  <dgm:title val=""/>
  <dgm:desc val=""/>
  <dgm:catLst>
    <dgm:cat type="3D" pri="11500"/>
  </dgm:catLst>
  <dgm:scene3d>
    <a:camera prst="isometricOffAxis2Left" zoom="95000"/>
    <a:lightRig rig="flat" dir="t"/>
  </dgm:scene3d>
  <dgm:styleLbl name="node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715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381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52400" extrusionH="1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38100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3810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400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150"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63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4005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40050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4005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15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3d5">
  <dgm:title val=""/>
  <dgm:desc val=""/>
  <dgm:catLst>
    <dgm:cat type="3D" pri="11500"/>
  </dgm:catLst>
  <dgm:scene3d>
    <a:camera prst="isometricOffAxis2Left" zoom="95000"/>
    <a:lightRig rig="flat" dir="t"/>
  </dgm:scene3d>
  <dgm:styleLbl name="node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715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381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52400" extrusionH="1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38100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3810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400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150"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63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4005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40050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4005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15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3d5">
  <dgm:title val=""/>
  <dgm:desc val=""/>
  <dgm:catLst>
    <dgm:cat type="3D" pri="11500"/>
  </dgm:catLst>
  <dgm:scene3d>
    <a:camera prst="isometricOffAxis2Left" zoom="95000"/>
    <a:lightRig rig="flat" dir="t"/>
  </dgm:scene3d>
  <dgm:styleLbl name="node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715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381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52400" extrusionH="1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38100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3810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400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150"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63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4005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40050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4005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15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3d5">
  <dgm:title val=""/>
  <dgm:desc val=""/>
  <dgm:catLst>
    <dgm:cat type="3D" pri="11500"/>
  </dgm:catLst>
  <dgm:scene3d>
    <a:camera prst="isometricOffAxis2Left" zoom="95000"/>
    <a:lightRig rig="flat" dir="t"/>
  </dgm:scene3d>
  <dgm:styleLbl name="node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715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381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52400" extrusionH="1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38100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3810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400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150"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63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4005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40050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4005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15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3d5">
  <dgm:title val=""/>
  <dgm:desc val=""/>
  <dgm:catLst>
    <dgm:cat type="3D" pri="11500"/>
  </dgm:catLst>
  <dgm:scene3d>
    <a:camera prst="isometricOffAxis2Left" zoom="95000"/>
    <a:lightRig rig="flat" dir="t"/>
  </dgm:scene3d>
  <dgm:styleLbl name="node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715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381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52400" extrusionH="1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38100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3810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400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150"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63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4005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40050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4005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15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3d5">
  <dgm:title val=""/>
  <dgm:desc val=""/>
  <dgm:catLst>
    <dgm:cat type="3D" pri="11500"/>
  </dgm:catLst>
  <dgm:scene3d>
    <a:camera prst="isometricOffAxis2Left" zoom="95000"/>
    <a:lightRig rig="flat" dir="t"/>
  </dgm:scene3d>
  <dgm:styleLbl name="node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715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381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52400" extrusionH="1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38100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3810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400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150"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63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4005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40050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4005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15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3d5">
  <dgm:title val=""/>
  <dgm:desc val=""/>
  <dgm:catLst>
    <dgm:cat type="3D" pri="11500"/>
  </dgm:catLst>
  <dgm:scene3d>
    <a:camera prst="isometricOffAxis2Left" zoom="95000"/>
    <a:lightRig rig="flat" dir="t"/>
  </dgm:scene3d>
  <dgm:styleLbl name="node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715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381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52400" extrusionH="1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38100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3810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400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150"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63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4005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40050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4005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15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3d5">
  <dgm:title val=""/>
  <dgm:desc val=""/>
  <dgm:catLst>
    <dgm:cat type="3D" pri="11500"/>
  </dgm:catLst>
  <dgm:scene3d>
    <a:camera prst="isometricOffAxis2Left" zoom="95000"/>
    <a:lightRig rig="flat" dir="t"/>
  </dgm:scene3d>
  <dgm:styleLbl name="node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715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381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52400" extrusionH="1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38100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3810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400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150"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63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4005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40050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4005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15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3d5">
  <dgm:title val=""/>
  <dgm:desc val=""/>
  <dgm:catLst>
    <dgm:cat type="3D" pri="11500"/>
  </dgm:catLst>
  <dgm:scene3d>
    <a:camera prst="isometricOffAxis2Left" zoom="95000"/>
    <a:lightRig rig="flat" dir="t"/>
  </dgm:scene3d>
  <dgm:styleLbl name="node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715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381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52400" extrusionH="1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38100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3810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400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150"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63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4005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40050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4005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15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8.xml><?xml version="1.0" encoding="utf-8"?>
<dgm:styleDef xmlns:dgm="http://schemas.openxmlformats.org/drawingml/2006/diagram" xmlns:a="http://schemas.openxmlformats.org/drawingml/2006/main" uniqueId="urn:microsoft.com/office/officeart/2005/8/quickstyle/3d5">
  <dgm:title val=""/>
  <dgm:desc val=""/>
  <dgm:catLst>
    <dgm:cat type="3D" pri="11500"/>
  </dgm:catLst>
  <dgm:scene3d>
    <a:camera prst="isometricOffAxis2Left" zoom="95000"/>
    <a:lightRig rig="flat" dir="t"/>
  </dgm:scene3d>
  <dgm:styleLbl name="node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715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381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52400" extrusionH="1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38100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3810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400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150"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63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4005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40050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4005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15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9.xml><?xml version="1.0" encoding="utf-8"?>
<dgm:styleDef xmlns:dgm="http://schemas.openxmlformats.org/drawingml/2006/diagram" xmlns:a="http://schemas.openxmlformats.org/drawingml/2006/main" uniqueId="urn:microsoft.com/office/officeart/2005/8/quickstyle/3d5">
  <dgm:title val=""/>
  <dgm:desc val=""/>
  <dgm:catLst>
    <dgm:cat type="3D" pri="11500"/>
  </dgm:catLst>
  <dgm:scene3d>
    <a:camera prst="isometricOffAxis2Left" zoom="95000"/>
    <a:lightRig rig="flat" dir="t"/>
  </dgm:scene3d>
  <dgm:styleLbl name="node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715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381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52400" extrusionH="1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38100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3810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400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150"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63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4005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40050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4005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15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5">
  <dgm:title val=""/>
  <dgm:desc val=""/>
  <dgm:catLst>
    <dgm:cat type="3D" pri="11500"/>
  </dgm:catLst>
  <dgm:scene3d>
    <a:camera prst="isometricOffAxis2Left" zoom="95000"/>
    <a:lightRig rig="flat" dir="t"/>
  </dgm:scene3d>
  <dgm:styleLbl name="node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715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381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52400" extrusionH="1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38100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3810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400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150"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63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4005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40050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4005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15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0.xml><?xml version="1.0" encoding="utf-8"?>
<dgm:styleDef xmlns:dgm="http://schemas.openxmlformats.org/drawingml/2006/diagram" xmlns:a="http://schemas.openxmlformats.org/drawingml/2006/main" uniqueId="urn:microsoft.com/office/officeart/2005/8/quickstyle/3d5">
  <dgm:title val=""/>
  <dgm:desc val=""/>
  <dgm:catLst>
    <dgm:cat type="3D" pri="11500"/>
  </dgm:catLst>
  <dgm:scene3d>
    <a:camera prst="isometricOffAxis2Left" zoom="95000"/>
    <a:lightRig rig="flat" dir="t"/>
  </dgm:scene3d>
  <dgm:styleLbl name="node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715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381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52400" extrusionH="1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38100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3810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400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150"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63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4005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40050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4005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15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1.xml><?xml version="1.0" encoding="utf-8"?>
<dgm:styleDef xmlns:dgm="http://schemas.openxmlformats.org/drawingml/2006/diagram" xmlns:a="http://schemas.openxmlformats.org/drawingml/2006/main" uniqueId="urn:microsoft.com/office/officeart/2005/8/quickstyle/3d5">
  <dgm:title val=""/>
  <dgm:desc val=""/>
  <dgm:catLst>
    <dgm:cat type="3D" pri="11500"/>
  </dgm:catLst>
  <dgm:scene3d>
    <a:camera prst="isometricOffAxis2Left" zoom="95000"/>
    <a:lightRig rig="flat" dir="t"/>
  </dgm:scene3d>
  <dgm:styleLbl name="node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715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381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52400" extrusionH="1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38100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3810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400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150"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63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4005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40050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4005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15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2.xml><?xml version="1.0" encoding="utf-8"?>
<dgm:styleDef xmlns:dgm="http://schemas.openxmlformats.org/drawingml/2006/diagram" xmlns:a="http://schemas.openxmlformats.org/drawingml/2006/main" uniqueId="urn:microsoft.com/office/officeart/2005/8/quickstyle/3d5">
  <dgm:title val=""/>
  <dgm:desc val=""/>
  <dgm:catLst>
    <dgm:cat type="3D" pri="11500"/>
  </dgm:catLst>
  <dgm:scene3d>
    <a:camera prst="isometricOffAxis2Left" zoom="95000"/>
    <a:lightRig rig="flat" dir="t"/>
  </dgm:scene3d>
  <dgm:styleLbl name="node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715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381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52400" extrusionH="1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38100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3810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400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150"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63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4005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40050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4005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15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3.xml><?xml version="1.0" encoding="utf-8"?>
<dgm:styleDef xmlns:dgm="http://schemas.openxmlformats.org/drawingml/2006/diagram" xmlns:a="http://schemas.openxmlformats.org/drawingml/2006/main" uniqueId="urn:microsoft.com/office/officeart/2005/8/quickstyle/3d5">
  <dgm:title val=""/>
  <dgm:desc val=""/>
  <dgm:catLst>
    <dgm:cat type="3D" pri="11500"/>
  </dgm:catLst>
  <dgm:scene3d>
    <a:camera prst="isometricOffAxis2Left" zoom="95000"/>
    <a:lightRig rig="flat" dir="t"/>
  </dgm:scene3d>
  <dgm:styleLbl name="node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715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381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52400" extrusionH="1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38100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3810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400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150"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63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4005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40050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4005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15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4.xml><?xml version="1.0" encoding="utf-8"?>
<dgm:styleDef xmlns:dgm="http://schemas.openxmlformats.org/drawingml/2006/diagram" xmlns:a="http://schemas.openxmlformats.org/drawingml/2006/main" uniqueId="urn:microsoft.com/office/officeart/2005/8/quickstyle/3d5">
  <dgm:title val=""/>
  <dgm:desc val=""/>
  <dgm:catLst>
    <dgm:cat type="3D" pri="11500"/>
  </dgm:catLst>
  <dgm:scene3d>
    <a:camera prst="isometricOffAxis2Left" zoom="95000"/>
    <a:lightRig rig="flat" dir="t"/>
  </dgm:scene3d>
  <dgm:styleLbl name="node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715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381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52400" extrusionH="1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38100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3810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400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150"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63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4005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40050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4005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15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5.xml><?xml version="1.0" encoding="utf-8"?>
<dgm:styleDef xmlns:dgm="http://schemas.openxmlformats.org/drawingml/2006/diagram" xmlns:a="http://schemas.openxmlformats.org/drawingml/2006/main" uniqueId="urn:microsoft.com/office/officeart/2005/8/quickstyle/3d5">
  <dgm:title val=""/>
  <dgm:desc val=""/>
  <dgm:catLst>
    <dgm:cat type="3D" pri="11500"/>
  </dgm:catLst>
  <dgm:scene3d>
    <a:camera prst="isometricOffAxis2Left" zoom="95000"/>
    <a:lightRig rig="flat" dir="t"/>
  </dgm:scene3d>
  <dgm:styleLbl name="node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715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381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52400" extrusionH="1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38100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3810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400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150"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63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4005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40050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4005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15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6.xml><?xml version="1.0" encoding="utf-8"?>
<dgm:styleDef xmlns:dgm="http://schemas.openxmlformats.org/drawingml/2006/diagram" xmlns:a="http://schemas.openxmlformats.org/drawingml/2006/main" uniqueId="urn:microsoft.com/office/officeart/2005/8/quickstyle/3d5">
  <dgm:title val=""/>
  <dgm:desc val=""/>
  <dgm:catLst>
    <dgm:cat type="3D" pri="11500"/>
  </dgm:catLst>
  <dgm:scene3d>
    <a:camera prst="isometricOffAxis2Left" zoom="95000"/>
    <a:lightRig rig="flat" dir="t"/>
  </dgm:scene3d>
  <dgm:styleLbl name="node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715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381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52400" extrusionH="1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38100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3810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400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150"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63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4005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40050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4005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15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7.xml><?xml version="1.0" encoding="utf-8"?>
<dgm:styleDef xmlns:dgm="http://schemas.openxmlformats.org/drawingml/2006/diagram" xmlns:a="http://schemas.openxmlformats.org/drawingml/2006/main" uniqueId="urn:microsoft.com/office/officeart/2005/8/quickstyle/3d5">
  <dgm:title val=""/>
  <dgm:desc val=""/>
  <dgm:catLst>
    <dgm:cat type="3D" pri="11500"/>
  </dgm:catLst>
  <dgm:scene3d>
    <a:camera prst="isometricOffAxis2Left" zoom="95000"/>
    <a:lightRig rig="flat" dir="t"/>
  </dgm:scene3d>
  <dgm:styleLbl name="node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715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381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52400" extrusionH="1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38100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3810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400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150"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63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4005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40050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4005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15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8.xml><?xml version="1.0" encoding="utf-8"?>
<dgm:styleDef xmlns:dgm="http://schemas.openxmlformats.org/drawingml/2006/diagram" xmlns:a="http://schemas.openxmlformats.org/drawingml/2006/main" uniqueId="urn:microsoft.com/office/officeart/2005/8/quickstyle/3d5">
  <dgm:title val=""/>
  <dgm:desc val=""/>
  <dgm:catLst>
    <dgm:cat type="3D" pri="11500"/>
  </dgm:catLst>
  <dgm:scene3d>
    <a:camera prst="isometricOffAxis2Left" zoom="95000"/>
    <a:lightRig rig="flat" dir="t"/>
  </dgm:scene3d>
  <dgm:styleLbl name="node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715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381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52400" extrusionH="1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38100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3810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400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150"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63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4005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40050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4005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15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9.xml><?xml version="1.0" encoding="utf-8"?>
<dgm:styleDef xmlns:dgm="http://schemas.openxmlformats.org/drawingml/2006/diagram" xmlns:a="http://schemas.openxmlformats.org/drawingml/2006/main" uniqueId="urn:microsoft.com/office/officeart/2005/8/quickstyle/3d5">
  <dgm:title val=""/>
  <dgm:desc val=""/>
  <dgm:catLst>
    <dgm:cat type="3D" pri="11500"/>
  </dgm:catLst>
  <dgm:scene3d>
    <a:camera prst="isometricOffAxis2Left" zoom="95000"/>
    <a:lightRig rig="flat" dir="t"/>
  </dgm:scene3d>
  <dgm:styleLbl name="node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715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381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52400" extrusionH="1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38100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3810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400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150"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63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4005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40050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4005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15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5">
  <dgm:title val=""/>
  <dgm:desc val=""/>
  <dgm:catLst>
    <dgm:cat type="3D" pri="11500"/>
  </dgm:catLst>
  <dgm:scene3d>
    <a:camera prst="isometricOffAxis2Left" zoom="95000"/>
    <a:lightRig rig="flat" dir="t"/>
  </dgm:scene3d>
  <dgm:styleLbl name="node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715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381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52400" extrusionH="1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38100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3810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400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150"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63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4005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40050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4005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15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0.xml><?xml version="1.0" encoding="utf-8"?>
<dgm:styleDef xmlns:dgm="http://schemas.openxmlformats.org/drawingml/2006/diagram" xmlns:a="http://schemas.openxmlformats.org/drawingml/2006/main" uniqueId="urn:microsoft.com/office/officeart/2005/8/quickstyle/3d5">
  <dgm:title val=""/>
  <dgm:desc val=""/>
  <dgm:catLst>
    <dgm:cat type="3D" pri="11500"/>
  </dgm:catLst>
  <dgm:scene3d>
    <a:camera prst="isometricOffAxis2Left" zoom="95000"/>
    <a:lightRig rig="flat" dir="t"/>
  </dgm:scene3d>
  <dgm:styleLbl name="node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715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381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52400" extrusionH="1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38100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3810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400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150"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63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4005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40050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4005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15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5">
  <dgm:title val=""/>
  <dgm:desc val=""/>
  <dgm:catLst>
    <dgm:cat type="3D" pri="11500"/>
  </dgm:catLst>
  <dgm:scene3d>
    <a:camera prst="isometricOffAxis2Left" zoom="95000"/>
    <a:lightRig rig="flat" dir="t"/>
  </dgm:scene3d>
  <dgm:styleLbl name="node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715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381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52400" extrusionH="1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38100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3810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400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150"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63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4005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40050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4005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15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5">
  <dgm:title val=""/>
  <dgm:desc val=""/>
  <dgm:catLst>
    <dgm:cat type="3D" pri="11500"/>
  </dgm:catLst>
  <dgm:scene3d>
    <a:camera prst="isometricOffAxis2Left" zoom="95000"/>
    <a:lightRig rig="flat" dir="t"/>
  </dgm:scene3d>
  <dgm:styleLbl name="node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715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381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52400" extrusionH="1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38100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3810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400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150"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63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4005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40050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4005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15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3d5">
  <dgm:title val=""/>
  <dgm:desc val=""/>
  <dgm:catLst>
    <dgm:cat type="3D" pri="11500"/>
  </dgm:catLst>
  <dgm:scene3d>
    <a:camera prst="isometricOffAxis2Left" zoom="95000"/>
    <a:lightRig rig="flat" dir="t"/>
  </dgm:scene3d>
  <dgm:styleLbl name="node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715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381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52400" extrusionH="1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38100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3810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400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150"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63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4005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40050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4005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15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3d5">
  <dgm:title val=""/>
  <dgm:desc val=""/>
  <dgm:catLst>
    <dgm:cat type="3D" pri="11500"/>
  </dgm:catLst>
  <dgm:scene3d>
    <a:camera prst="isometricOffAxis2Left" zoom="95000"/>
    <a:lightRig rig="flat" dir="t"/>
  </dgm:scene3d>
  <dgm:styleLbl name="node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715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381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52400" extrusionH="1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38100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3810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400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150"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63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4005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40050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4005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15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3d5">
  <dgm:title val=""/>
  <dgm:desc val=""/>
  <dgm:catLst>
    <dgm:cat type="3D" pri="11500"/>
  </dgm:catLst>
  <dgm:scene3d>
    <a:camera prst="isometricOffAxis2Left" zoom="95000"/>
    <a:lightRig rig="flat" dir="t"/>
  </dgm:scene3d>
  <dgm:styleLbl name="node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715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381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52400" extrusionH="1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38100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3810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400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150"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63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4005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40050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4005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15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3d5">
  <dgm:title val=""/>
  <dgm:desc val=""/>
  <dgm:catLst>
    <dgm:cat type="3D" pri="11500"/>
  </dgm:catLst>
  <dgm:scene3d>
    <a:camera prst="isometricOffAxis2Left" zoom="95000"/>
    <a:lightRig rig="flat" dir="t"/>
  </dgm:scene3d>
  <dgm:styleLbl name="node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715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381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52400" extrusionH="1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38100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3810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400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150"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63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4005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40050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4005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15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AE9290-1876-4056-A982-5ADF273080C9}" type="datetimeFigureOut">
              <a:rPr lang="ru-RU" smtClean="0"/>
              <a:pPr/>
              <a:t>29.11.2024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A88788-9F32-4A91-8D25-5EED61B1FE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276123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AE9290-1876-4056-A982-5ADF273080C9}" type="datetimeFigureOut">
              <a:rPr lang="ru-RU" smtClean="0"/>
              <a:pPr/>
              <a:t>29.11.2024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A88788-9F32-4A91-8D25-5EED61B1FE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97450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AE9290-1876-4056-A982-5ADF273080C9}" type="datetimeFigureOut">
              <a:rPr lang="ru-RU" smtClean="0"/>
              <a:pPr/>
              <a:t>29.11.2024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A88788-9F32-4A91-8D25-5EED61B1FE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415169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AE9290-1876-4056-A982-5ADF273080C9}" type="datetimeFigureOut">
              <a:rPr lang="ru-RU" smtClean="0"/>
              <a:pPr/>
              <a:t>29.11.2024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A88788-9F32-4A91-8D25-5EED61B1FE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348065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AE9290-1876-4056-A982-5ADF273080C9}" type="datetimeFigureOut">
              <a:rPr lang="ru-RU" smtClean="0"/>
              <a:pPr/>
              <a:t>29.11.2024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A88788-9F32-4A91-8D25-5EED61B1FE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1214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AE9290-1876-4056-A982-5ADF273080C9}" type="datetimeFigureOut">
              <a:rPr lang="ru-RU" smtClean="0"/>
              <a:pPr/>
              <a:t>29.11.2024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A88788-9F32-4A91-8D25-5EED61B1FE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415674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AE9290-1876-4056-A982-5ADF273080C9}" type="datetimeFigureOut">
              <a:rPr lang="ru-RU" smtClean="0"/>
              <a:pPr/>
              <a:t>29.11.2024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A88788-9F32-4A91-8D25-5EED61B1FE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186523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AE9290-1876-4056-A982-5ADF273080C9}" type="datetimeFigureOut">
              <a:rPr lang="ru-RU" smtClean="0"/>
              <a:pPr/>
              <a:t>29.11.2024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A88788-9F32-4A91-8D25-5EED61B1FE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27523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AE9290-1876-4056-A982-5ADF273080C9}" type="datetimeFigureOut">
              <a:rPr lang="ru-RU" smtClean="0"/>
              <a:pPr/>
              <a:t>29.11.2024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A88788-9F32-4A91-8D25-5EED61B1FE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64814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AE9290-1876-4056-A982-5ADF273080C9}" type="datetimeFigureOut">
              <a:rPr lang="ru-RU" smtClean="0"/>
              <a:pPr/>
              <a:t>29.11.2024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A88788-9F32-4A91-8D25-5EED61B1FE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601166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AE9290-1876-4056-A982-5ADF273080C9}" type="datetimeFigureOut">
              <a:rPr lang="ru-RU" smtClean="0"/>
              <a:pPr/>
              <a:t>29.11.2024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A88788-9F32-4A91-8D25-5EED61B1FE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28931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AE9290-1876-4056-A982-5ADF273080C9}" type="datetimeFigureOut">
              <a:rPr lang="ru-RU" smtClean="0"/>
              <a:pPr/>
              <a:t>29.11.2024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A88788-9F32-4A91-8D25-5EED61B1FE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80635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2.xml"/><Relationship Id="rId13" Type="http://schemas.openxmlformats.org/officeDocument/2006/relationships/diagramData" Target="../diagrams/data3.xml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microsoft.com/office/2007/relationships/diagramDrawing" Target="../diagrams/drawing2.xml"/><Relationship Id="rId17" Type="http://schemas.microsoft.com/office/2007/relationships/diagramDrawing" Target="../diagrams/drawing3.xml"/><Relationship Id="rId2" Type="http://schemas.openxmlformats.org/officeDocument/2006/relationships/image" Target="../media/image1.png"/><Relationship Id="rId16" Type="http://schemas.openxmlformats.org/officeDocument/2006/relationships/diagramColors" Target="../diagrams/colors3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11" Type="http://schemas.openxmlformats.org/officeDocument/2006/relationships/diagramColors" Target="../diagrams/colors2.xml"/><Relationship Id="rId5" Type="http://schemas.openxmlformats.org/officeDocument/2006/relationships/diagramQuickStyle" Target="../diagrams/quickStyle1.xml"/><Relationship Id="rId15" Type="http://schemas.openxmlformats.org/officeDocument/2006/relationships/diagramQuickStyle" Target="../diagrams/quickStyle3.xml"/><Relationship Id="rId10" Type="http://schemas.openxmlformats.org/officeDocument/2006/relationships/diagramQuickStyle" Target="../diagrams/quickStyle2.xml"/><Relationship Id="rId4" Type="http://schemas.openxmlformats.org/officeDocument/2006/relationships/diagramLayout" Target="../diagrams/layout1.xml"/><Relationship Id="rId9" Type="http://schemas.openxmlformats.org/officeDocument/2006/relationships/diagramLayout" Target="../diagrams/layout2.xml"/><Relationship Id="rId14" Type="http://schemas.openxmlformats.org/officeDocument/2006/relationships/diagramLayout" Target="../diagrams/layout3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18.xml"/><Relationship Id="rId13" Type="http://schemas.openxmlformats.org/officeDocument/2006/relationships/diagramData" Target="../diagrams/data19.xml"/><Relationship Id="rId18" Type="http://schemas.openxmlformats.org/officeDocument/2006/relationships/diagramData" Target="../diagrams/data20.xml"/><Relationship Id="rId26" Type="http://schemas.openxmlformats.org/officeDocument/2006/relationships/image" Target="../media/image38.png"/><Relationship Id="rId3" Type="http://schemas.openxmlformats.org/officeDocument/2006/relationships/diagramData" Target="../diagrams/data17.xml"/><Relationship Id="rId21" Type="http://schemas.openxmlformats.org/officeDocument/2006/relationships/diagramColors" Target="../diagrams/colors20.xml"/><Relationship Id="rId7" Type="http://schemas.microsoft.com/office/2007/relationships/diagramDrawing" Target="../diagrams/drawing17.xml"/><Relationship Id="rId12" Type="http://schemas.microsoft.com/office/2007/relationships/diagramDrawing" Target="../diagrams/drawing18.xml"/><Relationship Id="rId17" Type="http://schemas.microsoft.com/office/2007/relationships/diagramDrawing" Target="../diagrams/drawing19.xml"/><Relationship Id="rId25" Type="http://schemas.openxmlformats.org/officeDocument/2006/relationships/image" Target="../media/image37.png"/><Relationship Id="rId2" Type="http://schemas.openxmlformats.org/officeDocument/2006/relationships/image" Target="../media/image1.png"/><Relationship Id="rId16" Type="http://schemas.openxmlformats.org/officeDocument/2006/relationships/diagramColors" Target="../diagrams/colors19.xml"/><Relationship Id="rId20" Type="http://schemas.openxmlformats.org/officeDocument/2006/relationships/diagramQuickStyle" Target="../diagrams/quickStyle20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7.xml"/><Relationship Id="rId11" Type="http://schemas.openxmlformats.org/officeDocument/2006/relationships/diagramColors" Target="../diagrams/colors18.xml"/><Relationship Id="rId24" Type="http://schemas.openxmlformats.org/officeDocument/2006/relationships/image" Target="../media/image36.png"/><Relationship Id="rId5" Type="http://schemas.openxmlformats.org/officeDocument/2006/relationships/diagramQuickStyle" Target="../diagrams/quickStyle17.xml"/><Relationship Id="rId15" Type="http://schemas.openxmlformats.org/officeDocument/2006/relationships/diagramQuickStyle" Target="../diagrams/quickStyle19.xml"/><Relationship Id="rId23" Type="http://schemas.openxmlformats.org/officeDocument/2006/relationships/image" Target="../media/image35.png"/><Relationship Id="rId10" Type="http://schemas.openxmlformats.org/officeDocument/2006/relationships/diagramQuickStyle" Target="../diagrams/quickStyle18.xml"/><Relationship Id="rId19" Type="http://schemas.openxmlformats.org/officeDocument/2006/relationships/diagramLayout" Target="../diagrams/layout20.xml"/><Relationship Id="rId4" Type="http://schemas.openxmlformats.org/officeDocument/2006/relationships/diagramLayout" Target="../diagrams/layout17.xml"/><Relationship Id="rId9" Type="http://schemas.openxmlformats.org/officeDocument/2006/relationships/diagramLayout" Target="../diagrams/layout18.xml"/><Relationship Id="rId14" Type="http://schemas.openxmlformats.org/officeDocument/2006/relationships/diagramLayout" Target="../diagrams/layout19.xml"/><Relationship Id="rId22" Type="http://schemas.microsoft.com/office/2007/relationships/diagramDrawing" Target="../diagrams/drawing20.xml"/><Relationship Id="rId27" Type="http://schemas.openxmlformats.org/officeDocument/2006/relationships/image" Target="../media/image3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22.xml"/><Relationship Id="rId13" Type="http://schemas.openxmlformats.org/officeDocument/2006/relationships/diagramData" Target="../diagrams/data23.xml"/><Relationship Id="rId18" Type="http://schemas.openxmlformats.org/officeDocument/2006/relationships/diagramData" Target="../diagrams/data24.xml"/><Relationship Id="rId26" Type="http://schemas.openxmlformats.org/officeDocument/2006/relationships/diagramColors" Target="../diagrams/colors25.xml"/><Relationship Id="rId3" Type="http://schemas.openxmlformats.org/officeDocument/2006/relationships/diagramData" Target="../diagrams/data21.xml"/><Relationship Id="rId21" Type="http://schemas.openxmlformats.org/officeDocument/2006/relationships/diagramColors" Target="../diagrams/colors24.xml"/><Relationship Id="rId7" Type="http://schemas.microsoft.com/office/2007/relationships/diagramDrawing" Target="../diagrams/drawing21.xml"/><Relationship Id="rId12" Type="http://schemas.microsoft.com/office/2007/relationships/diagramDrawing" Target="../diagrams/drawing22.xml"/><Relationship Id="rId17" Type="http://schemas.microsoft.com/office/2007/relationships/diagramDrawing" Target="../diagrams/drawing23.xml"/><Relationship Id="rId25" Type="http://schemas.openxmlformats.org/officeDocument/2006/relationships/diagramQuickStyle" Target="../diagrams/quickStyle25.xml"/><Relationship Id="rId2" Type="http://schemas.openxmlformats.org/officeDocument/2006/relationships/image" Target="../media/image1.png"/><Relationship Id="rId16" Type="http://schemas.openxmlformats.org/officeDocument/2006/relationships/diagramColors" Target="../diagrams/colors23.xml"/><Relationship Id="rId20" Type="http://schemas.openxmlformats.org/officeDocument/2006/relationships/diagramQuickStyle" Target="../diagrams/quickStyle24.xml"/><Relationship Id="rId29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21.xml"/><Relationship Id="rId11" Type="http://schemas.openxmlformats.org/officeDocument/2006/relationships/diagramColors" Target="../diagrams/colors22.xml"/><Relationship Id="rId24" Type="http://schemas.openxmlformats.org/officeDocument/2006/relationships/diagramLayout" Target="../diagrams/layout25.xml"/><Relationship Id="rId32" Type="http://schemas.openxmlformats.org/officeDocument/2006/relationships/image" Target="../media/image44.png"/><Relationship Id="rId5" Type="http://schemas.openxmlformats.org/officeDocument/2006/relationships/diagramQuickStyle" Target="../diagrams/quickStyle21.xml"/><Relationship Id="rId15" Type="http://schemas.openxmlformats.org/officeDocument/2006/relationships/diagramQuickStyle" Target="../diagrams/quickStyle23.xml"/><Relationship Id="rId23" Type="http://schemas.openxmlformats.org/officeDocument/2006/relationships/diagramData" Target="../diagrams/data25.xml"/><Relationship Id="rId28" Type="http://schemas.openxmlformats.org/officeDocument/2006/relationships/image" Target="../media/image40.png"/><Relationship Id="rId10" Type="http://schemas.openxmlformats.org/officeDocument/2006/relationships/diagramQuickStyle" Target="../diagrams/quickStyle22.xml"/><Relationship Id="rId19" Type="http://schemas.openxmlformats.org/officeDocument/2006/relationships/diagramLayout" Target="../diagrams/layout24.xml"/><Relationship Id="rId31" Type="http://schemas.openxmlformats.org/officeDocument/2006/relationships/image" Target="../media/image43.png"/><Relationship Id="rId4" Type="http://schemas.openxmlformats.org/officeDocument/2006/relationships/diagramLayout" Target="../diagrams/layout21.xml"/><Relationship Id="rId9" Type="http://schemas.openxmlformats.org/officeDocument/2006/relationships/diagramLayout" Target="../diagrams/layout22.xml"/><Relationship Id="rId14" Type="http://schemas.openxmlformats.org/officeDocument/2006/relationships/diagramLayout" Target="../diagrams/layout23.xml"/><Relationship Id="rId22" Type="http://schemas.microsoft.com/office/2007/relationships/diagramDrawing" Target="../diagrams/drawing24.xml"/><Relationship Id="rId27" Type="http://schemas.microsoft.com/office/2007/relationships/diagramDrawing" Target="../diagrams/drawing25.xml"/><Relationship Id="rId30" Type="http://schemas.openxmlformats.org/officeDocument/2006/relationships/image" Target="../media/image4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27.xml"/><Relationship Id="rId13" Type="http://schemas.openxmlformats.org/officeDocument/2006/relationships/diagramData" Target="../diagrams/data28.xml"/><Relationship Id="rId18" Type="http://schemas.openxmlformats.org/officeDocument/2006/relationships/diagramData" Target="../diagrams/data29.xml"/><Relationship Id="rId26" Type="http://schemas.openxmlformats.org/officeDocument/2006/relationships/diagramColors" Target="../diagrams/colors30.xml"/><Relationship Id="rId3" Type="http://schemas.openxmlformats.org/officeDocument/2006/relationships/diagramData" Target="../diagrams/data26.xml"/><Relationship Id="rId21" Type="http://schemas.openxmlformats.org/officeDocument/2006/relationships/diagramColors" Target="../diagrams/colors29.xml"/><Relationship Id="rId7" Type="http://schemas.microsoft.com/office/2007/relationships/diagramDrawing" Target="../diagrams/drawing26.xml"/><Relationship Id="rId12" Type="http://schemas.microsoft.com/office/2007/relationships/diagramDrawing" Target="../diagrams/drawing27.xml"/><Relationship Id="rId17" Type="http://schemas.microsoft.com/office/2007/relationships/diagramDrawing" Target="../diagrams/drawing28.xml"/><Relationship Id="rId25" Type="http://schemas.openxmlformats.org/officeDocument/2006/relationships/diagramQuickStyle" Target="../diagrams/quickStyle30.xml"/><Relationship Id="rId2" Type="http://schemas.openxmlformats.org/officeDocument/2006/relationships/image" Target="../media/image1.png"/><Relationship Id="rId16" Type="http://schemas.openxmlformats.org/officeDocument/2006/relationships/diagramColors" Target="../diagrams/colors28.xml"/><Relationship Id="rId20" Type="http://schemas.openxmlformats.org/officeDocument/2006/relationships/diagramQuickStyle" Target="../diagrams/quickStyle29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26.xml"/><Relationship Id="rId11" Type="http://schemas.openxmlformats.org/officeDocument/2006/relationships/diagramColors" Target="../diagrams/colors27.xml"/><Relationship Id="rId24" Type="http://schemas.openxmlformats.org/officeDocument/2006/relationships/diagramLayout" Target="../diagrams/layout30.xml"/><Relationship Id="rId5" Type="http://schemas.openxmlformats.org/officeDocument/2006/relationships/diagramQuickStyle" Target="../diagrams/quickStyle26.xml"/><Relationship Id="rId15" Type="http://schemas.openxmlformats.org/officeDocument/2006/relationships/diagramQuickStyle" Target="../diagrams/quickStyle28.xml"/><Relationship Id="rId23" Type="http://schemas.openxmlformats.org/officeDocument/2006/relationships/diagramData" Target="../diagrams/data30.xml"/><Relationship Id="rId10" Type="http://schemas.openxmlformats.org/officeDocument/2006/relationships/diagramQuickStyle" Target="../diagrams/quickStyle27.xml"/><Relationship Id="rId19" Type="http://schemas.openxmlformats.org/officeDocument/2006/relationships/diagramLayout" Target="../diagrams/layout29.xml"/><Relationship Id="rId4" Type="http://schemas.openxmlformats.org/officeDocument/2006/relationships/diagramLayout" Target="../diagrams/layout26.xml"/><Relationship Id="rId9" Type="http://schemas.openxmlformats.org/officeDocument/2006/relationships/diagramLayout" Target="../diagrams/layout27.xml"/><Relationship Id="rId14" Type="http://schemas.openxmlformats.org/officeDocument/2006/relationships/diagramLayout" Target="../diagrams/layout28.xml"/><Relationship Id="rId22" Type="http://schemas.microsoft.com/office/2007/relationships/diagramDrawing" Target="../diagrams/drawing29.xml"/><Relationship Id="rId27" Type="http://schemas.microsoft.com/office/2007/relationships/diagramDrawing" Target="../diagrams/drawing3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5.xml"/><Relationship Id="rId13" Type="http://schemas.openxmlformats.org/officeDocument/2006/relationships/diagramData" Target="../diagrams/data6.xml"/><Relationship Id="rId18" Type="http://schemas.openxmlformats.org/officeDocument/2006/relationships/diagramData" Target="../diagrams/data7.xml"/><Relationship Id="rId26" Type="http://schemas.openxmlformats.org/officeDocument/2006/relationships/diagramColors" Target="../diagrams/colors8.xml"/><Relationship Id="rId3" Type="http://schemas.openxmlformats.org/officeDocument/2006/relationships/diagramData" Target="../diagrams/data4.xml"/><Relationship Id="rId21" Type="http://schemas.openxmlformats.org/officeDocument/2006/relationships/diagramColors" Target="../diagrams/colors7.xml"/><Relationship Id="rId7" Type="http://schemas.microsoft.com/office/2007/relationships/diagramDrawing" Target="../diagrams/drawing4.xml"/><Relationship Id="rId12" Type="http://schemas.microsoft.com/office/2007/relationships/diagramDrawing" Target="../diagrams/drawing5.xml"/><Relationship Id="rId17" Type="http://schemas.microsoft.com/office/2007/relationships/diagramDrawing" Target="../diagrams/drawing6.xml"/><Relationship Id="rId25" Type="http://schemas.openxmlformats.org/officeDocument/2006/relationships/diagramQuickStyle" Target="../diagrams/quickStyle8.xml"/><Relationship Id="rId2" Type="http://schemas.openxmlformats.org/officeDocument/2006/relationships/image" Target="../media/image1.png"/><Relationship Id="rId16" Type="http://schemas.openxmlformats.org/officeDocument/2006/relationships/diagramColors" Target="../diagrams/colors6.xml"/><Relationship Id="rId20" Type="http://schemas.openxmlformats.org/officeDocument/2006/relationships/diagramQuickStyle" Target="../diagrams/quickStyle7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4.xml"/><Relationship Id="rId11" Type="http://schemas.openxmlformats.org/officeDocument/2006/relationships/diagramColors" Target="../diagrams/colors5.xml"/><Relationship Id="rId24" Type="http://schemas.openxmlformats.org/officeDocument/2006/relationships/diagramLayout" Target="../diagrams/layout8.xml"/><Relationship Id="rId5" Type="http://schemas.openxmlformats.org/officeDocument/2006/relationships/diagramQuickStyle" Target="../diagrams/quickStyle4.xml"/><Relationship Id="rId15" Type="http://schemas.openxmlformats.org/officeDocument/2006/relationships/diagramQuickStyle" Target="../diagrams/quickStyle6.xml"/><Relationship Id="rId23" Type="http://schemas.openxmlformats.org/officeDocument/2006/relationships/diagramData" Target="../diagrams/data8.xml"/><Relationship Id="rId10" Type="http://schemas.openxmlformats.org/officeDocument/2006/relationships/diagramQuickStyle" Target="../diagrams/quickStyle5.xml"/><Relationship Id="rId19" Type="http://schemas.openxmlformats.org/officeDocument/2006/relationships/diagramLayout" Target="../diagrams/layout7.xml"/><Relationship Id="rId4" Type="http://schemas.openxmlformats.org/officeDocument/2006/relationships/diagramLayout" Target="../diagrams/layout4.xml"/><Relationship Id="rId9" Type="http://schemas.openxmlformats.org/officeDocument/2006/relationships/diagramLayout" Target="../diagrams/layout5.xml"/><Relationship Id="rId14" Type="http://schemas.openxmlformats.org/officeDocument/2006/relationships/diagramLayout" Target="../diagrams/layout6.xml"/><Relationship Id="rId22" Type="http://schemas.microsoft.com/office/2007/relationships/diagramDrawing" Target="../diagrams/drawing7.xml"/><Relationship Id="rId27" Type="http://schemas.microsoft.com/office/2007/relationships/diagramDrawing" Target="../diagrams/drawing8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10.xml"/><Relationship Id="rId13" Type="http://schemas.openxmlformats.org/officeDocument/2006/relationships/diagramData" Target="../diagrams/data11.xml"/><Relationship Id="rId18" Type="http://schemas.openxmlformats.org/officeDocument/2006/relationships/diagramData" Target="../diagrams/data12.xml"/><Relationship Id="rId26" Type="http://schemas.openxmlformats.org/officeDocument/2006/relationships/image" Target="../media/image29.jpeg"/><Relationship Id="rId3" Type="http://schemas.openxmlformats.org/officeDocument/2006/relationships/diagramData" Target="../diagrams/data9.xml"/><Relationship Id="rId21" Type="http://schemas.openxmlformats.org/officeDocument/2006/relationships/diagramColors" Target="../diagrams/colors12.xml"/><Relationship Id="rId7" Type="http://schemas.microsoft.com/office/2007/relationships/diagramDrawing" Target="../diagrams/drawing9.xml"/><Relationship Id="rId12" Type="http://schemas.microsoft.com/office/2007/relationships/diagramDrawing" Target="../diagrams/drawing10.xml"/><Relationship Id="rId17" Type="http://schemas.microsoft.com/office/2007/relationships/diagramDrawing" Target="../diagrams/drawing11.xml"/><Relationship Id="rId25" Type="http://schemas.openxmlformats.org/officeDocument/2006/relationships/image" Target="../media/image28.png"/><Relationship Id="rId2" Type="http://schemas.openxmlformats.org/officeDocument/2006/relationships/image" Target="../media/image1.png"/><Relationship Id="rId16" Type="http://schemas.openxmlformats.org/officeDocument/2006/relationships/diagramColors" Target="../diagrams/colors11.xml"/><Relationship Id="rId20" Type="http://schemas.openxmlformats.org/officeDocument/2006/relationships/diagramQuickStyle" Target="../diagrams/quickStyle12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9.xml"/><Relationship Id="rId11" Type="http://schemas.openxmlformats.org/officeDocument/2006/relationships/diagramColors" Target="../diagrams/colors10.xml"/><Relationship Id="rId24" Type="http://schemas.openxmlformats.org/officeDocument/2006/relationships/image" Target="../media/image27.png"/><Relationship Id="rId5" Type="http://schemas.openxmlformats.org/officeDocument/2006/relationships/diagramQuickStyle" Target="../diagrams/quickStyle9.xml"/><Relationship Id="rId15" Type="http://schemas.openxmlformats.org/officeDocument/2006/relationships/diagramQuickStyle" Target="../diagrams/quickStyle11.xml"/><Relationship Id="rId23" Type="http://schemas.openxmlformats.org/officeDocument/2006/relationships/image" Target="../media/image26.png"/><Relationship Id="rId10" Type="http://schemas.openxmlformats.org/officeDocument/2006/relationships/diagramQuickStyle" Target="../diagrams/quickStyle10.xml"/><Relationship Id="rId19" Type="http://schemas.openxmlformats.org/officeDocument/2006/relationships/diagramLayout" Target="../diagrams/layout12.xml"/><Relationship Id="rId4" Type="http://schemas.openxmlformats.org/officeDocument/2006/relationships/diagramLayout" Target="../diagrams/layout9.xml"/><Relationship Id="rId9" Type="http://schemas.openxmlformats.org/officeDocument/2006/relationships/diagramLayout" Target="../diagrams/layout10.xml"/><Relationship Id="rId14" Type="http://schemas.openxmlformats.org/officeDocument/2006/relationships/diagramLayout" Target="../diagrams/layout11.xml"/><Relationship Id="rId22" Type="http://schemas.microsoft.com/office/2007/relationships/diagramDrawing" Target="../diagrams/drawing1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14.xml"/><Relationship Id="rId13" Type="http://schemas.openxmlformats.org/officeDocument/2006/relationships/diagramData" Target="../diagrams/data15.xml"/><Relationship Id="rId18" Type="http://schemas.openxmlformats.org/officeDocument/2006/relationships/diagramData" Target="../diagrams/data16.xml"/><Relationship Id="rId26" Type="http://schemas.openxmlformats.org/officeDocument/2006/relationships/image" Target="../media/image33.png"/><Relationship Id="rId3" Type="http://schemas.openxmlformats.org/officeDocument/2006/relationships/diagramData" Target="../diagrams/data13.xml"/><Relationship Id="rId21" Type="http://schemas.openxmlformats.org/officeDocument/2006/relationships/diagramColors" Target="../diagrams/colors16.xml"/><Relationship Id="rId7" Type="http://schemas.microsoft.com/office/2007/relationships/diagramDrawing" Target="../diagrams/drawing13.xml"/><Relationship Id="rId12" Type="http://schemas.microsoft.com/office/2007/relationships/diagramDrawing" Target="../diagrams/drawing14.xml"/><Relationship Id="rId17" Type="http://schemas.microsoft.com/office/2007/relationships/diagramDrawing" Target="../diagrams/drawing15.xml"/><Relationship Id="rId25" Type="http://schemas.openxmlformats.org/officeDocument/2006/relationships/image" Target="../media/image32.png"/><Relationship Id="rId2" Type="http://schemas.openxmlformats.org/officeDocument/2006/relationships/image" Target="../media/image1.png"/><Relationship Id="rId16" Type="http://schemas.openxmlformats.org/officeDocument/2006/relationships/diagramColors" Target="../diagrams/colors15.xml"/><Relationship Id="rId20" Type="http://schemas.openxmlformats.org/officeDocument/2006/relationships/diagramQuickStyle" Target="../diagrams/quickStyle16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3.xml"/><Relationship Id="rId11" Type="http://schemas.openxmlformats.org/officeDocument/2006/relationships/diagramColors" Target="../diagrams/colors14.xml"/><Relationship Id="rId24" Type="http://schemas.openxmlformats.org/officeDocument/2006/relationships/image" Target="../media/image31.png"/><Relationship Id="rId5" Type="http://schemas.openxmlformats.org/officeDocument/2006/relationships/diagramQuickStyle" Target="../diagrams/quickStyle13.xml"/><Relationship Id="rId15" Type="http://schemas.openxmlformats.org/officeDocument/2006/relationships/diagramQuickStyle" Target="../diagrams/quickStyle15.xml"/><Relationship Id="rId23" Type="http://schemas.openxmlformats.org/officeDocument/2006/relationships/image" Target="../media/image30.png"/><Relationship Id="rId10" Type="http://schemas.openxmlformats.org/officeDocument/2006/relationships/diagramQuickStyle" Target="../diagrams/quickStyle14.xml"/><Relationship Id="rId19" Type="http://schemas.openxmlformats.org/officeDocument/2006/relationships/diagramLayout" Target="../diagrams/layout16.xml"/><Relationship Id="rId4" Type="http://schemas.openxmlformats.org/officeDocument/2006/relationships/diagramLayout" Target="../diagrams/layout13.xml"/><Relationship Id="rId9" Type="http://schemas.openxmlformats.org/officeDocument/2006/relationships/diagramLayout" Target="../diagrams/layout14.xml"/><Relationship Id="rId14" Type="http://schemas.openxmlformats.org/officeDocument/2006/relationships/diagramLayout" Target="../diagrams/layout15.xml"/><Relationship Id="rId22" Type="http://schemas.microsoft.com/office/2007/relationships/diagramDrawing" Target="../diagrams/drawing16.xml"/><Relationship Id="rId27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4" t="-264" r="22447" b="17242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286000" y="3789040"/>
            <a:ext cx="559836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 </a:t>
            </a:r>
            <a:endParaRPr lang="ru-RU" dirty="0"/>
          </a:p>
        </p:txBody>
      </p:sp>
      <p:graphicFrame>
        <p:nvGraphicFramePr>
          <p:cNvPr id="15" name="Схема 14"/>
          <p:cNvGraphicFramePr/>
          <p:nvPr>
            <p:extLst>
              <p:ext uri="{D42A27DB-BD31-4B8C-83A1-F6EECF244321}">
                <p14:modId xmlns:p14="http://schemas.microsoft.com/office/powerpoint/2010/main" val="270630688"/>
              </p:ext>
            </p:extLst>
          </p:nvPr>
        </p:nvGraphicFramePr>
        <p:xfrm>
          <a:off x="251520" y="2780928"/>
          <a:ext cx="5832648" cy="7920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18" name="Схема 17"/>
          <p:cNvGraphicFramePr/>
          <p:nvPr>
            <p:extLst>
              <p:ext uri="{D42A27DB-BD31-4B8C-83A1-F6EECF244321}">
                <p14:modId xmlns:p14="http://schemas.microsoft.com/office/powerpoint/2010/main" val="3893750467"/>
              </p:ext>
            </p:extLst>
          </p:nvPr>
        </p:nvGraphicFramePr>
        <p:xfrm>
          <a:off x="3275856" y="404664"/>
          <a:ext cx="5472608" cy="8530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2138295431"/>
              </p:ext>
            </p:extLst>
          </p:nvPr>
        </p:nvGraphicFramePr>
        <p:xfrm>
          <a:off x="2987824" y="476672"/>
          <a:ext cx="6156176" cy="9361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3" r:lo="rId14" r:qs="rId15" r:cs="rId16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2771800" y="201807"/>
            <a:ext cx="6372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автономное дошкольное образовательное учреждение детский сад                              «Гармония» комбинированного вида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475656" y="2636912"/>
            <a:ext cx="698477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Творческие эксперименты на прогулке в летний период для детей раннего возраста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851920" y="5589240"/>
            <a:ext cx="51125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воспитатель: Наталья Юрьевна 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Шлейдовиц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132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4" t="-264" r="22447" b="17242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286000" y="3789040"/>
            <a:ext cx="559836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 </a:t>
            </a:r>
            <a:endParaRPr lang="ru-RU" dirty="0"/>
          </a:p>
        </p:txBody>
      </p:sp>
      <p:graphicFrame>
        <p:nvGraphicFramePr>
          <p:cNvPr id="15" name="Схема 14"/>
          <p:cNvGraphicFramePr/>
          <p:nvPr>
            <p:extLst>
              <p:ext uri="{D42A27DB-BD31-4B8C-83A1-F6EECF244321}">
                <p14:modId xmlns:p14="http://schemas.microsoft.com/office/powerpoint/2010/main" val="1079548838"/>
              </p:ext>
            </p:extLst>
          </p:nvPr>
        </p:nvGraphicFramePr>
        <p:xfrm>
          <a:off x="251520" y="2780928"/>
          <a:ext cx="4392488" cy="7920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14" name="Схема 13"/>
          <p:cNvGraphicFramePr/>
          <p:nvPr>
            <p:extLst>
              <p:ext uri="{D42A27DB-BD31-4B8C-83A1-F6EECF244321}">
                <p14:modId xmlns:p14="http://schemas.microsoft.com/office/powerpoint/2010/main" val="3505307875"/>
              </p:ext>
            </p:extLst>
          </p:nvPr>
        </p:nvGraphicFramePr>
        <p:xfrm>
          <a:off x="323528" y="4005064"/>
          <a:ext cx="4680520" cy="87512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graphicFrame>
        <p:nvGraphicFramePr>
          <p:cNvPr id="16" name="Схема 15"/>
          <p:cNvGraphicFramePr/>
          <p:nvPr>
            <p:extLst>
              <p:ext uri="{D42A27DB-BD31-4B8C-83A1-F6EECF244321}">
                <p14:modId xmlns:p14="http://schemas.microsoft.com/office/powerpoint/2010/main" val="2916582684"/>
              </p:ext>
            </p:extLst>
          </p:nvPr>
        </p:nvGraphicFramePr>
        <p:xfrm>
          <a:off x="4463480" y="2636912"/>
          <a:ext cx="4680520" cy="9361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3" r:lo="rId14" r:qs="rId15" r:cs="rId16"/>
          </a:graphicData>
        </a:graphic>
      </p:graphicFrame>
      <p:graphicFrame>
        <p:nvGraphicFramePr>
          <p:cNvPr id="18" name="Схема 17"/>
          <p:cNvGraphicFramePr/>
          <p:nvPr>
            <p:extLst>
              <p:ext uri="{D42A27DB-BD31-4B8C-83A1-F6EECF244321}">
                <p14:modId xmlns:p14="http://schemas.microsoft.com/office/powerpoint/2010/main" val="3240093832"/>
              </p:ext>
            </p:extLst>
          </p:nvPr>
        </p:nvGraphicFramePr>
        <p:xfrm>
          <a:off x="3275856" y="404664"/>
          <a:ext cx="5472608" cy="8530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8" r:lo="rId19" r:qs="rId20" r:cs="rId21"/>
          </a:graphicData>
        </a:graphic>
      </p:graphicFrame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2896" y="1"/>
            <a:ext cx="7121672" cy="14127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1122328"/>
            <a:ext cx="2653012" cy="2653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43" y="3068960"/>
            <a:ext cx="3385664" cy="3385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2" name="Picture 6"/>
          <p:cNvPicPr>
            <a:picLocks noChangeAspect="1" noChangeArrowheads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1476890"/>
            <a:ext cx="2496816" cy="24968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4" name="Picture 8"/>
          <p:cNvPicPr>
            <a:picLocks noChangeAspect="1" noChangeArrowheads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4002230"/>
            <a:ext cx="2724427" cy="27244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35553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4" t="-264" r="22447" b="17242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286000" y="3789040"/>
            <a:ext cx="559836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 </a:t>
            </a:r>
            <a:endParaRPr lang="ru-RU" dirty="0"/>
          </a:p>
        </p:txBody>
      </p:sp>
      <p:graphicFrame>
        <p:nvGraphicFramePr>
          <p:cNvPr id="15" name="Схема 14"/>
          <p:cNvGraphicFramePr/>
          <p:nvPr>
            <p:extLst>
              <p:ext uri="{D42A27DB-BD31-4B8C-83A1-F6EECF244321}">
                <p14:modId xmlns:p14="http://schemas.microsoft.com/office/powerpoint/2010/main" val="199799532"/>
              </p:ext>
            </p:extLst>
          </p:nvPr>
        </p:nvGraphicFramePr>
        <p:xfrm>
          <a:off x="251520" y="2780928"/>
          <a:ext cx="4392488" cy="7920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14" name="Схема 13"/>
          <p:cNvGraphicFramePr/>
          <p:nvPr>
            <p:extLst>
              <p:ext uri="{D42A27DB-BD31-4B8C-83A1-F6EECF244321}">
                <p14:modId xmlns:p14="http://schemas.microsoft.com/office/powerpoint/2010/main" val="3074337565"/>
              </p:ext>
            </p:extLst>
          </p:nvPr>
        </p:nvGraphicFramePr>
        <p:xfrm>
          <a:off x="323528" y="4005064"/>
          <a:ext cx="4680520" cy="87512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graphicFrame>
        <p:nvGraphicFramePr>
          <p:cNvPr id="16" name="Схема 15"/>
          <p:cNvGraphicFramePr/>
          <p:nvPr>
            <p:extLst>
              <p:ext uri="{D42A27DB-BD31-4B8C-83A1-F6EECF244321}">
                <p14:modId xmlns:p14="http://schemas.microsoft.com/office/powerpoint/2010/main" val="3321979384"/>
              </p:ext>
            </p:extLst>
          </p:nvPr>
        </p:nvGraphicFramePr>
        <p:xfrm>
          <a:off x="4463480" y="2636912"/>
          <a:ext cx="4680520" cy="9361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3" r:lo="rId14" r:qs="rId15" r:cs="rId16"/>
          </a:graphicData>
        </a:graphic>
      </p:graphicFrame>
      <p:graphicFrame>
        <p:nvGraphicFramePr>
          <p:cNvPr id="18" name="Схема 17"/>
          <p:cNvGraphicFramePr/>
          <p:nvPr>
            <p:extLst>
              <p:ext uri="{D42A27DB-BD31-4B8C-83A1-F6EECF244321}">
                <p14:modId xmlns:p14="http://schemas.microsoft.com/office/powerpoint/2010/main" val="1879502735"/>
              </p:ext>
            </p:extLst>
          </p:nvPr>
        </p:nvGraphicFramePr>
        <p:xfrm>
          <a:off x="3275856" y="404664"/>
          <a:ext cx="5472608" cy="8530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8" r:lo="rId19" r:qs="rId20" r:cs="rId21"/>
          </a:graphicData>
        </a:graphic>
      </p:graphicFrame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6518582"/>
              </p:ext>
            </p:extLst>
          </p:nvPr>
        </p:nvGraphicFramePr>
        <p:xfrm>
          <a:off x="2987824" y="476672"/>
          <a:ext cx="6156176" cy="9361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3" r:lo="rId24" r:qs="rId25" r:cs="rId26"/>
          </a:graphicData>
        </a:graphic>
      </p:graphicFrame>
      <p:pic>
        <p:nvPicPr>
          <p:cNvPr id="10245" name="Picture 5"/>
          <p:cNvPicPr>
            <a:picLocks noChangeAspect="1" noChangeArrowheads="1"/>
          </p:cNvPicPr>
          <p:nvPr/>
        </p:nvPicPr>
        <p:blipFill rotWithShape="1"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04"/>
          <a:stretch/>
        </p:blipFill>
        <p:spPr bwMode="auto">
          <a:xfrm>
            <a:off x="160666" y="3446136"/>
            <a:ext cx="2395110" cy="31106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6" name="Picture 6"/>
          <p:cNvPicPr>
            <a:picLocks noChangeAspect="1" noChangeArrowheads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4090087"/>
            <a:ext cx="2520280" cy="2520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7" name="Picture 7"/>
          <p:cNvPicPr>
            <a:picLocks noChangeAspect="1" noChangeArrowheads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1477029"/>
            <a:ext cx="2498168" cy="24981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8" name="Picture 8"/>
          <p:cNvPicPr>
            <a:picLocks noChangeAspect="1" noChangeArrowheads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4061851"/>
            <a:ext cx="2749320" cy="2749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9" name="Picture 9"/>
          <p:cNvPicPr>
            <a:picLocks noChangeAspect="1" noChangeArrowheads="1"/>
          </p:cNvPicPr>
          <p:nvPr/>
        </p:nvPicPr>
        <p:blipFill rotWithShape="1"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1" b="13976"/>
          <a:stretch/>
        </p:blipFill>
        <p:spPr bwMode="auto">
          <a:xfrm>
            <a:off x="18710" y="0"/>
            <a:ext cx="3397440" cy="31633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19576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4" t="-264" r="22447" b="17242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286000" y="3789040"/>
            <a:ext cx="559836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 </a:t>
            </a:r>
            <a:endParaRPr lang="ru-RU" dirty="0"/>
          </a:p>
        </p:txBody>
      </p:sp>
      <p:graphicFrame>
        <p:nvGraphicFramePr>
          <p:cNvPr id="15" name="Схема 14"/>
          <p:cNvGraphicFramePr/>
          <p:nvPr>
            <p:extLst>
              <p:ext uri="{D42A27DB-BD31-4B8C-83A1-F6EECF244321}">
                <p14:modId xmlns:p14="http://schemas.microsoft.com/office/powerpoint/2010/main" val="482111301"/>
              </p:ext>
            </p:extLst>
          </p:nvPr>
        </p:nvGraphicFramePr>
        <p:xfrm>
          <a:off x="251520" y="2780928"/>
          <a:ext cx="4392488" cy="7920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14" name="Схема 13"/>
          <p:cNvGraphicFramePr/>
          <p:nvPr>
            <p:extLst>
              <p:ext uri="{D42A27DB-BD31-4B8C-83A1-F6EECF244321}">
                <p14:modId xmlns:p14="http://schemas.microsoft.com/office/powerpoint/2010/main" val="1219140168"/>
              </p:ext>
            </p:extLst>
          </p:nvPr>
        </p:nvGraphicFramePr>
        <p:xfrm>
          <a:off x="323528" y="4005064"/>
          <a:ext cx="4680520" cy="87512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graphicFrame>
        <p:nvGraphicFramePr>
          <p:cNvPr id="16" name="Схема 15"/>
          <p:cNvGraphicFramePr/>
          <p:nvPr>
            <p:extLst>
              <p:ext uri="{D42A27DB-BD31-4B8C-83A1-F6EECF244321}">
                <p14:modId xmlns:p14="http://schemas.microsoft.com/office/powerpoint/2010/main" val="149408449"/>
              </p:ext>
            </p:extLst>
          </p:nvPr>
        </p:nvGraphicFramePr>
        <p:xfrm>
          <a:off x="4463480" y="2636912"/>
          <a:ext cx="4680520" cy="9361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3" r:lo="rId14" r:qs="rId15" r:cs="rId16"/>
          </a:graphicData>
        </a:graphic>
      </p:graphicFrame>
      <p:graphicFrame>
        <p:nvGraphicFramePr>
          <p:cNvPr id="18" name="Схема 17"/>
          <p:cNvGraphicFramePr/>
          <p:nvPr>
            <p:extLst>
              <p:ext uri="{D42A27DB-BD31-4B8C-83A1-F6EECF244321}">
                <p14:modId xmlns:p14="http://schemas.microsoft.com/office/powerpoint/2010/main" val="4008079935"/>
              </p:ext>
            </p:extLst>
          </p:nvPr>
        </p:nvGraphicFramePr>
        <p:xfrm>
          <a:off x="3275856" y="404664"/>
          <a:ext cx="5472608" cy="8530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8" r:lo="rId19" r:qs="rId20" r:cs="rId21"/>
          </a:graphicData>
        </a:graphic>
      </p:graphicFrame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262039453"/>
              </p:ext>
            </p:extLst>
          </p:nvPr>
        </p:nvGraphicFramePr>
        <p:xfrm>
          <a:off x="2987824" y="476672"/>
          <a:ext cx="6156176" cy="9361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3" r:lo="rId24" r:qs="rId25" r:cs="rId26"/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1187624" y="2420888"/>
            <a:ext cx="75608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3200" b="1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4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</a:t>
            </a:r>
            <a:endParaRPr lang="ru-RU" sz="40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4864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4" t="-264" r="22447" b="17242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 descr="C:\Users\coll3\OneDrive\Рабочий стол\фото изо\IMG_20230516_10405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1026" y="1305446"/>
            <a:ext cx="2706283" cy="2706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4178427"/>
            <a:ext cx="2520280" cy="2520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195736" y="260648"/>
            <a:ext cx="684076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ИЗО-МАСТЕРСКАЯ</a:t>
            </a:r>
          </a:p>
          <a:p>
            <a:pPr algn="ctr"/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«ПОД ОТКРЫТЫМ НЕБОМ»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563020"/>
            <a:ext cx="3168352" cy="31683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7" y="4178427"/>
            <a:ext cx="2499263" cy="2499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3617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4" t="-264" r="22447" b="17242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195736" y="260648"/>
            <a:ext cx="684076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ИЗО-МАСТЕРСКАЯ</a:t>
            </a:r>
          </a:p>
          <a:p>
            <a:pPr algn="ctr"/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«ПОД ОТКРЫТЫМ НЕБОМ»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1988840"/>
            <a:ext cx="2669277" cy="26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09" t="2065" r="4394" b="35079"/>
          <a:stretch/>
        </p:blipFill>
        <p:spPr bwMode="auto">
          <a:xfrm>
            <a:off x="107504" y="3212976"/>
            <a:ext cx="3504107" cy="26735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543"/>
          <a:stretch/>
        </p:blipFill>
        <p:spPr bwMode="auto">
          <a:xfrm>
            <a:off x="6576275" y="1988840"/>
            <a:ext cx="2291667" cy="21646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6274" y="4437112"/>
            <a:ext cx="2291667" cy="2291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09340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4" t="-264" r="22447" b="17242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195736" y="260648"/>
            <a:ext cx="684076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ИЗО-МАСТЕРСКАЯ</a:t>
            </a:r>
          </a:p>
          <a:p>
            <a:pPr algn="ctr"/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«ПОД ОТКРЫТЫМ НЕБОМ»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74" y="2553076"/>
            <a:ext cx="2988758" cy="29887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4027108"/>
            <a:ext cx="2612740" cy="26127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6235" y="4065670"/>
            <a:ext cx="2631530" cy="26315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6234" y="1337867"/>
            <a:ext cx="2523182" cy="25231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4801" y="1337867"/>
            <a:ext cx="2489596" cy="24895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67030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4" t="-264" r="22447" b="17242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195736" y="260648"/>
            <a:ext cx="684076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ИЗО-МАСТЕРСКАЯ</a:t>
            </a:r>
          </a:p>
          <a:p>
            <a:pPr algn="ctr"/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«ПОД ОТКРЫТЫМ НЕБОМ»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93" y="2636912"/>
            <a:ext cx="3026024" cy="30260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8251" y="1362064"/>
            <a:ext cx="2372680" cy="2372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2184" y="3933056"/>
            <a:ext cx="2719632" cy="27196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8" name="Picture 6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968" r="10639" b="25182"/>
          <a:stretch/>
        </p:blipFill>
        <p:spPr bwMode="auto">
          <a:xfrm>
            <a:off x="5724609" y="1322044"/>
            <a:ext cx="3156047" cy="23855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8441" y="3933056"/>
            <a:ext cx="2745533" cy="27455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20546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4" t="-264" r="22447" b="17242"/>
          <a:stretch/>
        </p:blipFill>
        <p:spPr bwMode="auto">
          <a:xfrm>
            <a:off x="32157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059832" y="188641"/>
            <a:ext cx="5976664" cy="1077218"/>
          </a:xfrm>
          <a:prstGeom prst="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НЕТРАДИЦИОННАЯ ТЕХНИКА РИСОВАНИЯ</a:t>
            </a:r>
            <a:endParaRPr lang="ru-RU" sz="3200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8" name="Схема 7"/>
          <p:cNvGraphicFramePr/>
          <p:nvPr>
            <p:extLst>
              <p:ext uri="{D42A27DB-BD31-4B8C-83A1-F6EECF244321}">
                <p14:modId xmlns:p14="http://schemas.microsoft.com/office/powerpoint/2010/main" val="3962148922"/>
              </p:ext>
            </p:extLst>
          </p:nvPr>
        </p:nvGraphicFramePr>
        <p:xfrm>
          <a:off x="395536" y="5445224"/>
          <a:ext cx="7344816" cy="7200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10" name="Схема 9"/>
          <p:cNvGraphicFramePr/>
          <p:nvPr>
            <p:extLst>
              <p:ext uri="{D42A27DB-BD31-4B8C-83A1-F6EECF244321}">
                <p14:modId xmlns:p14="http://schemas.microsoft.com/office/powerpoint/2010/main" val="4068194397"/>
              </p:ext>
            </p:extLst>
          </p:nvPr>
        </p:nvGraphicFramePr>
        <p:xfrm>
          <a:off x="1187624" y="4437112"/>
          <a:ext cx="7560840" cy="8640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graphicFrame>
        <p:nvGraphicFramePr>
          <p:cNvPr id="12" name="Схема 11"/>
          <p:cNvGraphicFramePr/>
          <p:nvPr>
            <p:extLst>
              <p:ext uri="{D42A27DB-BD31-4B8C-83A1-F6EECF244321}">
                <p14:modId xmlns:p14="http://schemas.microsoft.com/office/powerpoint/2010/main" val="2571381457"/>
              </p:ext>
            </p:extLst>
          </p:nvPr>
        </p:nvGraphicFramePr>
        <p:xfrm>
          <a:off x="2843808" y="1700808"/>
          <a:ext cx="6120680" cy="7920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3" r:lo="rId14" r:qs="rId15" r:cs="rId16"/>
          </a:graphicData>
        </a:graphic>
      </p:graphicFrame>
      <p:graphicFrame>
        <p:nvGraphicFramePr>
          <p:cNvPr id="14" name="Схема 13"/>
          <p:cNvGraphicFramePr/>
          <p:nvPr>
            <p:extLst>
              <p:ext uri="{D42A27DB-BD31-4B8C-83A1-F6EECF244321}">
                <p14:modId xmlns:p14="http://schemas.microsoft.com/office/powerpoint/2010/main" val="3630660873"/>
              </p:ext>
            </p:extLst>
          </p:nvPr>
        </p:nvGraphicFramePr>
        <p:xfrm>
          <a:off x="827585" y="2492896"/>
          <a:ext cx="8208912" cy="8640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8" r:lo="rId19" r:qs="rId20" r:cs="rId21"/>
          </a:graphicData>
        </a:graphic>
      </p:graphicFrame>
      <p:graphicFrame>
        <p:nvGraphicFramePr>
          <p:cNvPr id="16" name="Схема 15"/>
          <p:cNvGraphicFramePr/>
          <p:nvPr>
            <p:extLst>
              <p:ext uri="{D42A27DB-BD31-4B8C-83A1-F6EECF244321}">
                <p14:modId xmlns:p14="http://schemas.microsoft.com/office/powerpoint/2010/main" val="3370275076"/>
              </p:ext>
            </p:extLst>
          </p:nvPr>
        </p:nvGraphicFramePr>
        <p:xfrm>
          <a:off x="1691680" y="3356992"/>
          <a:ext cx="6552728" cy="8640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3" r:lo="rId24" r:qs="rId25" r:cs="rId26"/>
          </a:graphicData>
        </a:graphic>
      </p:graphicFrame>
    </p:spTree>
    <p:extLst>
      <p:ext uri="{BB962C8B-B14F-4D97-AF65-F5344CB8AC3E}">
        <p14:creationId xmlns:p14="http://schemas.microsoft.com/office/powerpoint/2010/main" val="1071828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4" t="-264" r="22447" b="17242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2663" y="59091"/>
            <a:ext cx="6342648" cy="13741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4301386"/>
            <a:ext cx="2317182" cy="23171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345495" y="4012050"/>
            <a:ext cx="2578798" cy="25787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4294" y="1433225"/>
            <a:ext cx="2592288" cy="259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21971" y="3843844"/>
            <a:ext cx="2774724" cy="27747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8" name="Picture 8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6695" y="1255085"/>
            <a:ext cx="2611409" cy="26114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97360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4" t="-264" r="22447" b="17242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286000" y="3789040"/>
            <a:ext cx="559836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 </a:t>
            </a:r>
            <a:endParaRPr lang="ru-RU" dirty="0"/>
          </a:p>
        </p:txBody>
      </p:sp>
      <p:graphicFrame>
        <p:nvGraphicFramePr>
          <p:cNvPr id="15" name="Схема 14"/>
          <p:cNvGraphicFramePr/>
          <p:nvPr>
            <p:extLst>
              <p:ext uri="{D42A27DB-BD31-4B8C-83A1-F6EECF244321}">
                <p14:modId xmlns:p14="http://schemas.microsoft.com/office/powerpoint/2010/main" val="2059636673"/>
              </p:ext>
            </p:extLst>
          </p:nvPr>
        </p:nvGraphicFramePr>
        <p:xfrm>
          <a:off x="251520" y="2780928"/>
          <a:ext cx="4392488" cy="7920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14" name="Схема 13"/>
          <p:cNvGraphicFramePr/>
          <p:nvPr>
            <p:extLst>
              <p:ext uri="{D42A27DB-BD31-4B8C-83A1-F6EECF244321}">
                <p14:modId xmlns:p14="http://schemas.microsoft.com/office/powerpoint/2010/main" val="3761743062"/>
              </p:ext>
            </p:extLst>
          </p:nvPr>
        </p:nvGraphicFramePr>
        <p:xfrm>
          <a:off x="2987824" y="404664"/>
          <a:ext cx="5760640" cy="10081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graphicFrame>
        <p:nvGraphicFramePr>
          <p:cNvPr id="16" name="Схема 15"/>
          <p:cNvGraphicFramePr/>
          <p:nvPr>
            <p:extLst>
              <p:ext uri="{D42A27DB-BD31-4B8C-83A1-F6EECF244321}">
                <p14:modId xmlns:p14="http://schemas.microsoft.com/office/powerpoint/2010/main" val="746542180"/>
              </p:ext>
            </p:extLst>
          </p:nvPr>
        </p:nvGraphicFramePr>
        <p:xfrm>
          <a:off x="4463480" y="2636912"/>
          <a:ext cx="4680520" cy="9361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3" r:lo="rId14" r:qs="rId15" r:cs="rId16"/>
          </a:graphicData>
        </a:graphic>
      </p:graphicFrame>
      <p:graphicFrame>
        <p:nvGraphicFramePr>
          <p:cNvPr id="18" name="Схема 17"/>
          <p:cNvGraphicFramePr/>
          <p:nvPr>
            <p:extLst>
              <p:ext uri="{D42A27DB-BD31-4B8C-83A1-F6EECF244321}">
                <p14:modId xmlns:p14="http://schemas.microsoft.com/office/powerpoint/2010/main" val="2771903658"/>
              </p:ext>
            </p:extLst>
          </p:nvPr>
        </p:nvGraphicFramePr>
        <p:xfrm>
          <a:off x="4788024" y="4181393"/>
          <a:ext cx="4176464" cy="8530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8" r:lo="rId19" r:qs="rId20" r:cs="rId21"/>
          </a:graphicData>
        </a:graphic>
      </p:graphicFrame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72" t="56193" r="34456" b="30785"/>
          <a:stretch/>
        </p:blipFill>
        <p:spPr bwMode="auto">
          <a:xfrm rot="284581">
            <a:off x="2800797" y="1416970"/>
            <a:ext cx="3670656" cy="20722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756514"/>
            <a:ext cx="2868736" cy="28687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3756514"/>
            <a:ext cx="2877518" cy="28775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4" y="3756514"/>
            <a:ext cx="2884747" cy="28847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89081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4" t="-264" r="22447" b="17242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286000" y="3789040"/>
            <a:ext cx="559836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 </a:t>
            </a:r>
            <a:endParaRPr lang="ru-RU" dirty="0"/>
          </a:p>
        </p:txBody>
      </p:sp>
      <p:graphicFrame>
        <p:nvGraphicFramePr>
          <p:cNvPr id="15" name="Схема 14"/>
          <p:cNvGraphicFramePr/>
          <p:nvPr>
            <p:extLst>
              <p:ext uri="{D42A27DB-BD31-4B8C-83A1-F6EECF244321}">
                <p14:modId xmlns:p14="http://schemas.microsoft.com/office/powerpoint/2010/main" val="207224321"/>
              </p:ext>
            </p:extLst>
          </p:nvPr>
        </p:nvGraphicFramePr>
        <p:xfrm>
          <a:off x="251520" y="2780928"/>
          <a:ext cx="4392488" cy="7920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14" name="Схема 13"/>
          <p:cNvGraphicFramePr/>
          <p:nvPr>
            <p:extLst>
              <p:ext uri="{D42A27DB-BD31-4B8C-83A1-F6EECF244321}">
                <p14:modId xmlns:p14="http://schemas.microsoft.com/office/powerpoint/2010/main" val="1489579233"/>
              </p:ext>
            </p:extLst>
          </p:nvPr>
        </p:nvGraphicFramePr>
        <p:xfrm>
          <a:off x="323528" y="4005064"/>
          <a:ext cx="4680520" cy="87512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graphicFrame>
        <p:nvGraphicFramePr>
          <p:cNvPr id="16" name="Схема 15"/>
          <p:cNvGraphicFramePr/>
          <p:nvPr>
            <p:extLst>
              <p:ext uri="{D42A27DB-BD31-4B8C-83A1-F6EECF244321}">
                <p14:modId xmlns:p14="http://schemas.microsoft.com/office/powerpoint/2010/main" val="2437619540"/>
              </p:ext>
            </p:extLst>
          </p:nvPr>
        </p:nvGraphicFramePr>
        <p:xfrm>
          <a:off x="4463480" y="2636912"/>
          <a:ext cx="4680520" cy="9361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3" r:lo="rId14" r:qs="rId15" r:cs="rId16"/>
          </a:graphicData>
        </a:graphic>
      </p:graphicFrame>
      <p:graphicFrame>
        <p:nvGraphicFramePr>
          <p:cNvPr id="18" name="Схема 17"/>
          <p:cNvGraphicFramePr/>
          <p:nvPr>
            <p:extLst>
              <p:ext uri="{D42A27DB-BD31-4B8C-83A1-F6EECF244321}">
                <p14:modId xmlns:p14="http://schemas.microsoft.com/office/powerpoint/2010/main" val="3818451062"/>
              </p:ext>
            </p:extLst>
          </p:nvPr>
        </p:nvGraphicFramePr>
        <p:xfrm>
          <a:off x="3336347" y="439862"/>
          <a:ext cx="5616624" cy="9159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8" r:lo="rId19" r:qs="rId20" r:cs="rId21"/>
          </a:graphicData>
        </a:graphic>
      </p:graphicFrame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6180" y="3977475"/>
            <a:ext cx="2736304" cy="2736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7863" y="1376710"/>
            <a:ext cx="2454642" cy="24546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5836" y="3973706"/>
            <a:ext cx="2732328" cy="2732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2" y="3977475"/>
            <a:ext cx="2724789" cy="27247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68" y="29246"/>
            <a:ext cx="3140968" cy="31409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33258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362</TotalTime>
  <Words>91</Words>
  <Application>Microsoft Office PowerPoint</Application>
  <PresentationFormat>Экран (4:3)</PresentationFormat>
  <Paragraphs>28</Paragraphs>
  <Slides>12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3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Denis Shleydovic</dc:creator>
  <cp:lastModifiedBy>Denis Shleydovic</cp:lastModifiedBy>
  <cp:revision>37</cp:revision>
  <dcterms:created xsi:type="dcterms:W3CDTF">2023-05-28T04:17:52Z</dcterms:created>
  <dcterms:modified xsi:type="dcterms:W3CDTF">2024-11-29T04:14:43Z</dcterms:modified>
</cp:coreProperties>
</file>