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74" r:id="rId6"/>
    <p:sldId id="273" r:id="rId7"/>
    <p:sldId id="288" r:id="rId8"/>
    <p:sldId id="259" r:id="rId9"/>
    <p:sldId id="260" r:id="rId10"/>
    <p:sldId id="265" r:id="rId11"/>
    <p:sldId id="266" r:id="rId12"/>
    <p:sldId id="289" r:id="rId13"/>
    <p:sldId id="261" r:id="rId14"/>
    <p:sldId id="262" r:id="rId15"/>
    <p:sldId id="268" r:id="rId16"/>
    <p:sldId id="270" r:id="rId17"/>
    <p:sldId id="290" r:id="rId18"/>
    <p:sldId id="291" r:id="rId19"/>
    <p:sldId id="292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50CB7-D50F-423D-AA4E-F4A4DFC70614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A70C02-AD5E-45CE-87A5-2F3CBE70E2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Выдающиеся исследователи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Анатомии и Физиологии человека.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Вопрос №2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2171" y="1920875"/>
            <a:ext cx="2928657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Художник, математик, инженер </a:t>
            </a:r>
            <a:br>
              <a:rPr lang="ru-RU" dirty="0"/>
            </a:br>
            <a:r>
              <a:rPr lang="ru-RU" dirty="0"/>
              <a:t>(1452-1519г.г. н.э)</a:t>
            </a:r>
          </a:p>
          <a:p>
            <a:pPr marL="0" indent="0" algn="just"/>
            <a:r>
              <a:rPr lang="ru-RU" dirty="0"/>
              <a:t>понимал значение точных</a:t>
            </a:r>
          </a:p>
          <a:p>
            <a:pPr marL="0" indent="0" algn="just">
              <a:buNone/>
            </a:pPr>
            <a:r>
              <a:rPr lang="ru-RU" dirty="0"/>
              <a:t>анатомических знаний для</a:t>
            </a:r>
          </a:p>
          <a:p>
            <a:pPr marL="0" indent="0" algn="just">
              <a:buNone/>
            </a:pPr>
            <a:r>
              <a:rPr lang="ru-RU" dirty="0"/>
              <a:t>медицины и художества;</a:t>
            </a:r>
          </a:p>
          <a:p>
            <a:pPr marL="0" indent="0" algn="just"/>
            <a:r>
              <a:rPr lang="ru-RU" dirty="0"/>
              <a:t> внедрил в анатомию метод</a:t>
            </a:r>
          </a:p>
          <a:p>
            <a:pPr marL="0" indent="0" algn="just">
              <a:buNone/>
            </a:pPr>
            <a:r>
              <a:rPr lang="ru-RU" dirty="0"/>
              <a:t>анатомической зарисовки;</a:t>
            </a:r>
          </a:p>
          <a:p>
            <a:pPr marL="0" indent="0" algn="just"/>
            <a:r>
              <a:rPr lang="ru-RU" dirty="0"/>
              <a:t> вскрывал трупы в госпитале;</a:t>
            </a:r>
          </a:p>
          <a:p>
            <a:pPr marL="0" indent="0" algn="just"/>
            <a:r>
              <a:rPr lang="ru-RU" dirty="0"/>
              <a:t> исследовал пропорции</a:t>
            </a:r>
          </a:p>
          <a:p>
            <a:pPr marL="0" indent="0" algn="just">
              <a:buNone/>
            </a:pPr>
            <a:r>
              <a:rPr lang="ru-RU" dirty="0"/>
              <a:t>человеческого тела.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7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Леонардо да Винчи</a:t>
            </a:r>
            <a:br>
              <a:rPr lang="ru-RU" dirty="0"/>
            </a:br>
            <a:r>
              <a:rPr lang="ru-RU" dirty="0"/>
              <a:t>(1452-1519 г.г. н.э.)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2171" y="1920875"/>
            <a:ext cx="2928657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1874"/>
            <a:ext cx="4038600" cy="504351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Художник, математик, инженер Леонардо да Винчи</a:t>
            </a:r>
            <a:br>
              <a:rPr lang="ru-RU" dirty="0"/>
            </a:br>
            <a:r>
              <a:rPr lang="ru-RU" dirty="0"/>
              <a:t>(1452-1519г.г. н.э</a:t>
            </a:r>
          </a:p>
          <a:p>
            <a:pPr algn="just"/>
            <a:r>
              <a:rPr lang="ru-RU" dirty="0"/>
              <a:t>понимал значение точных</a:t>
            </a:r>
          </a:p>
          <a:p>
            <a:pPr algn="just">
              <a:buNone/>
            </a:pPr>
            <a:r>
              <a:rPr lang="ru-RU" dirty="0"/>
              <a:t>анатомических знаний для</a:t>
            </a:r>
          </a:p>
          <a:p>
            <a:pPr algn="just">
              <a:buNone/>
            </a:pPr>
            <a:r>
              <a:rPr lang="ru-RU" dirty="0"/>
              <a:t>медицины и художества;</a:t>
            </a:r>
          </a:p>
          <a:p>
            <a:pPr algn="just"/>
            <a:r>
              <a:rPr lang="ru-RU" dirty="0"/>
              <a:t> внедрил в анатомию метод</a:t>
            </a:r>
          </a:p>
          <a:p>
            <a:pPr algn="just">
              <a:buNone/>
            </a:pPr>
            <a:r>
              <a:rPr lang="ru-RU" dirty="0"/>
              <a:t>анатомической зарисовки;</a:t>
            </a:r>
          </a:p>
          <a:p>
            <a:pPr algn="just"/>
            <a:r>
              <a:rPr lang="ru-RU" dirty="0"/>
              <a:t> вскрывал трупы в госпитале;</a:t>
            </a:r>
          </a:p>
          <a:p>
            <a:pPr algn="just"/>
            <a:r>
              <a:rPr lang="ru-RU" dirty="0"/>
              <a:t> исследовал пропорции</a:t>
            </a:r>
          </a:p>
          <a:p>
            <a:pPr algn="just">
              <a:buNone/>
            </a:pPr>
            <a:r>
              <a:rPr lang="ru-RU" dirty="0"/>
              <a:t>человеческого тела.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0608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Вопросы команде №3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 №1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3484" y="1920875"/>
            <a:ext cx="3406032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 Выдающийся врач </a:t>
            </a:r>
          </a:p>
          <a:p>
            <a:pPr marL="0" indent="0" algn="ctr">
              <a:buNone/>
            </a:pPr>
            <a:r>
              <a:rPr lang="ru-RU" dirty="0"/>
              <a:t>(131-200г.г. н.э ) </a:t>
            </a:r>
          </a:p>
          <a:p>
            <a:pPr marL="0" indent="0" algn="just">
              <a:buNone/>
            </a:pPr>
            <a:r>
              <a:rPr lang="ru-RU" dirty="0"/>
              <a:t>Организовывал публичные выступления, которые сопровождались вскрытием трупов животных. Создал теорию кровообращения. </a:t>
            </a:r>
          </a:p>
          <a:p>
            <a:pPr marL="0" indent="0" algn="just"/>
            <a:r>
              <a:rPr lang="ru-RU" dirty="0"/>
              <a:t>лечил в Пергаме травмированных гладиаторов;</a:t>
            </a:r>
          </a:p>
          <a:p>
            <a:pPr marL="0" indent="0" algn="just"/>
            <a:r>
              <a:rPr lang="ru-RU" dirty="0"/>
              <a:t> написал около 400 работ по медицине и анатомии, из которых до нас дошли 83 произведения. </a:t>
            </a:r>
          </a:p>
          <a:p>
            <a:pPr marL="0" indent="0" algn="just"/>
            <a:r>
              <a:rPr lang="ru-RU" dirty="0"/>
              <a:t>По его произведениям изучались в течении 13 веков.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Клавдий Гален (131-200г.г. н.э.)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3484" y="1920875"/>
            <a:ext cx="3406032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Клавдий Гален, выдающийся врач (131-200г.г. н.э ) Организовывал публичные выступления, которые сопровождались вскрытием трупов животных. Создал теорию кровообращения. </a:t>
            </a:r>
          </a:p>
          <a:p>
            <a:pPr marL="0" indent="0" algn="just"/>
            <a:r>
              <a:rPr lang="ru-RU" dirty="0"/>
              <a:t>лечил в Пергаме травмированных гладиаторов;</a:t>
            </a:r>
          </a:p>
          <a:p>
            <a:pPr marL="0" indent="0" algn="just"/>
            <a:r>
              <a:rPr lang="ru-RU" dirty="0"/>
              <a:t> написал около 400 работ по медицине и анатомии, из которых до нас дошли 83 произведения. </a:t>
            </a:r>
          </a:p>
          <a:p>
            <a:pPr marL="0" indent="0" algn="just"/>
            <a:r>
              <a:rPr lang="ru-RU" dirty="0"/>
              <a:t>По его произведениям изучались в течении 13 веков.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 №2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3407" y="1920875"/>
            <a:ext cx="342618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Российский Император, </a:t>
            </a:r>
          </a:p>
          <a:p>
            <a:pPr marL="0" indent="0" algn="ctr">
              <a:buNone/>
            </a:pPr>
            <a:r>
              <a:rPr lang="ru-RU" dirty="0"/>
              <a:t>(1672-1725г.г. 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❖ вскрывал трупы</a:t>
            </a:r>
          </a:p>
          <a:p>
            <a:pPr marL="0" indent="0" algn="just">
              <a:buNone/>
            </a:pPr>
            <a:r>
              <a:rPr lang="ru-RU" dirty="0"/>
              <a:t>❖ приобрел коллекцию анатомических препаратов у Ф. </a:t>
            </a:r>
            <a:r>
              <a:rPr lang="ru-RU" dirty="0" err="1"/>
              <a:t>Рюиша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❖ организовал в Санкт- Петербурге Кунсткамеру</a:t>
            </a:r>
          </a:p>
          <a:p>
            <a:pPr marL="0" indent="0" algn="just">
              <a:buNone/>
            </a:pPr>
            <a:r>
              <a:rPr lang="ru-RU" dirty="0"/>
              <a:t>❖ организовал Санкт- Петербургский университет с</a:t>
            </a:r>
          </a:p>
          <a:p>
            <a:pPr marL="0" indent="0" algn="just">
              <a:buNone/>
            </a:pPr>
            <a:r>
              <a:rPr lang="ru-RU" dirty="0"/>
              <a:t>медицинским факультетом, где</a:t>
            </a:r>
          </a:p>
          <a:p>
            <a:pPr marL="0" indent="0" algn="just">
              <a:buNone/>
            </a:pPr>
            <a:r>
              <a:rPr lang="ru-RU" dirty="0"/>
              <a:t>читались лекции по анатомии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Пётр </a:t>
            </a:r>
            <a:r>
              <a:rPr lang="en-US" dirty="0"/>
              <a:t>I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4973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357298"/>
            <a:ext cx="407196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Петр Ι, Российский Император, </a:t>
            </a:r>
          </a:p>
          <a:p>
            <a:pPr algn="ctr">
              <a:buNone/>
            </a:pPr>
            <a:r>
              <a:rPr lang="ru-RU" dirty="0"/>
              <a:t>(1672-1725г.г. )</a:t>
            </a:r>
          </a:p>
          <a:p>
            <a:pPr marL="0" indent="0" algn="just">
              <a:buNone/>
            </a:pPr>
            <a:r>
              <a:rPr lang="ru-RU" dirty="0"/>
              <a:t>❖ вскрывал трупы</a:t>
            </a:r>
          </a:p>
          <a:p>
            <a:pPr marL="0" indent="0" algn="just">
              <a:buNone/>
            </a:pPr>
            <a:r>
              <a:rPr lang="ru-RU" dirty="0"/>
              <a:t>❖ приобрел коллекцию анатомических препаратов у Ф. </a:t>
            </a:r>
            <a:r>
              <a:rPr lang="ru-RU" dirty="0" err="1"/>
              <a:t>Рюиша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❖ организовал в Санкт- Петербурге Кунсткамеру</a:t>
            </a:r>
          </a:p>
          <a:p>
            <a:pPr marL="0" indent="0" algn="just">
              <a:buNone/>
            </a:pPr>
            <a:r>
              <a:rPr lang="ru-RU" dirty="0"/>
              <a:t>❖ организовал Санкт- Петербургский университет с</a:t>
            </a:r>
          </a:p>
          <a:p>
            <a:pPr marL="0" indent="0" algn="just">
              <a:buNone/>
            </a:pPr>
            <a:r>
              <a:rPr lang="ru-RU" dirty="0"/>
              <a:t> медицинским факультетом, где читались лекции по анатомии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Вопросы команде №4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Вопрос №1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0620"/>
            <a:ext cx="2918303" cy="488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8245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Таджикский учёный, врач, философ (980-1037г.г. н.э.)</a:t>
            </a:r>
          </a:p>
          <a:p>
            <a:pPr marL="0" indent="0" algn="just">
              <a:buNone/>
            </a:pPr>
            <a:r>
              <a:rPr lang="ru-RU" dirty="0"/>
              <a:t>Написал «Канон медицины» куда вошли все известные сведения о медицине. Одна из глав посвящена анатомии человека. Утверждал, что мозг  при помощи нервов передает ощущения и движения другим органам.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Абу Али Ибн-Сина</a:t>
            </a:r>
            <a:br>
              <a:rPr lang="ru-RU" dirty="0"/>
            </a:br>
            <a:r>
              <a:rPr lang="ru-RU" dirty="0"/>
              <a:t>(Авиценна, 980-1037г.г. н.э.)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857520" cy="478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824536" cy="4900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Абу Али Ибн-Сина (Авиценна,  980-1037г.г. н.э.)</a:t>
            </a:r>
          </a:p>
          <a:p>
            <a:pPr marL="0" indent="0" algn="just">
              <a:buNone/>
            </a:pPr>
            <a:r>
              <a:rPr lang="ru-RU" dirty="0"/>
              <a:t>Таджикский учёный, врач, философ.</a:t>
            </a:r>
          </a:p>
          <a:p>
            <a:pPr marL="0" indent="0" algn="just">
              <a:buNone/>
            </a:pPr>
            <a:r>
              <a:rPr lang="ru-RU" dirty="0"/>
              <a:t>Написал «Канон медицины» куда вошли все известные сведения о медицине. Одна из глав посвящена анатомии человека. Утверждал, что мозг  при помощи нервов передает ощущения и движения другим органам.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команде№1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Островитяне нашли учебник анатомии человека, в нём в основном были изображены части тела человека. Но были несколько изображений людей, представленные в целом виде. </a:t>
            </a:r>
          </a:p>
          <a:p>
            <a:pPr>
              <a:buNone/>
            </a:pPr>
            <a:r>
              <a:rPr lang="ru-RU" dirty="0"/>
              <a:t>Кто эти люди? Кому так повезло?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Вопрос №2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564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 Великий Российский ученый</a:t>
            </a:r>
            <a:br>
              <a:rPr lang="ru-RU" dirty="0"/>
            </a:br>
            <a:r>
              <a:rPr lang="ru-RU" dirty="0"/>
              <a:t>(1711-1765)</a:t>
            </a:r>
          </a:p>
          <a:p>
            <a:pPr marL="0" indent="0" algn="just">
              <a:buNone/>
            </a:pPr>
            <a:r>
              <a:rPr lang="ru-RU" dirty="0"/>
              <a:t> По его инициативе был открыт Московский университет. Курс анатомии в университете на русском языке читал его ученик А.П. Протасов</a:t>
            </a:r>
          </a:p>
          <a:p>
            <a:pPr marL="0" indent="0" algn="just">
              <a:buNone/>
            </a:pPr>
            <a:r>
              <a:rPr lang="ru-RU" dirty="0"/>
              <a:t> Подчеркивал необходимость  изучения строения человеческого тела.</a:t>
            </a:r>
          </a:p>
          <a:p>
            <a:pPr marL="0" indent="0" algn="just">
              <a:buNone/>
            </a:pPr>
            <a:r>
              <a:rPr lang="ru-RU" dirty="0"/>
              <a:t>Обосновал явление универсальной изменчивости природы и сформулировал закон сохранения веществ.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М.В. Ломоносов</a:t>
            </a:r>
            <a:br>
              <a:rPr lang="ru-RU" dirty="0"/>
            </a:br>
            <a:r>
              <a:rPr lang="ru-RU" dirty="0"/>
              <a:t>(1711-1765)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6492" y="1920875"/>
            <a:ext cx="3680015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Михаил Васильевич Ломоносов, великий Российский ученый</a:t>
            </a:r>
            <a:br>
              <a:rPr lang="ru-RU" dirty="0"/>
            </a:br>
            <a:r>
              <a:rPr lang="ru-RU" dirty="0"/>
              <a:t>(1711-1765)</a:t>
            </a:r>
          </a:p>
          <a:p>
            <a:pPr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По его инициативе был открыт Московский университет. Курс анатомии в университете на русском языке читал его ученик А.П. Протасов</a:t>
            </a:r>
          </a:p>
          <a:p>
            <a:pPr marL="0" indent="0" algn="just">
              <a:buNone/>
            </a:pPr>
            <a:r>
              <a:rPr lang="ru-RU" dirty="0"/>
              <a:t> Подчеркивал необходимость  изучения строения человеческого тела.</a:t>
            </a:r>
          </a:p>
          <a:p>
            <a:pPr marL="0" indent="0" algn="just">
              <a:buNone/>
            </a:pPr>
            <a:r>
              <a:rPr lang="ru-RU" dirty="0"/>
              <a:t>Обосновал явление универсальной изменчивости природы и сформулировал закон сохранения веществ.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№1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500174"/>
            <a:ext cx="32802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052736"/>
            <a:ext cx="4891984" cy="5448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     Величайший врач и мыслитель древности ( Годы жизни 460- 377 г.г. до н.э), дал впервые самые точные сведения о строении тела человека. </a:t>
            </a:r>
          </a:p>
          <a:p>
            <a:pPr>
              <a:buNone/>
            </a:pPr>
            <a:r>
              <a:rPr lang="ru-RU" b="1" dirty="0"/>
              <a:t>Труды: </a:t>
            </a:r>
          </a:p>
          <a:p>
            <a:pPr>
              <a:buNone/>
            </a:pPr>
            <a:r>
              <a:rPr lang="ru-RU" dirty="0"/>
              <a:t>«Об анатомии»</a:t>
            </a:r>
          </a:p>
          <a:p>
            <a:pPr>
              <a:buNone/>
            </a:pPr>
            <a:r>
              <a:rPr lang="ru-RU" dirty="0"/>
              <a:t>«О сердце»</a:t>
            </a:r>
          </a:p>
          <a:p>
            <a:pPr>
              <a:buNone/>
            </a:pPr>
            <a:r>
              <a:rPr lang="ru-RU" dirty="0"/>
              <a:t>«Железах»</a:t>
            </a:r>
          </a:p>
          <a:p>
            <a:pPr>
              <a:buNone/>
            </a:pPr>
            <a:r>
              <a:rPr lang="ru-RU" b="1" dirty="0"/>
              <a:t>Ввел впервые термины:</a:t>
            </a:r>
          </a:p>
          <a:p>
            <a:pPr>
              <a:buNone/>
            </a:pPr>
            <a:r>
              <a:rPr lang="ru-RU" dirty="0"/>
              <a:t>1.Нервы</a:t>
            </a:r>
          </a:p>
          <a:p>
            <a:pPr>
              <a:buNone/>
            </a:pPr>
            <a:r>
              <a:rPr lang="ru-RU" dirty="0"/>
              <a:t>2.Апоневрозы</a:t>
            </a:r>
          </a:p>
          <a:p>
            <a:pPr>
              <a:buNone/>
            </a:pPr>
            <a:r>
              <a:rPr lang="ru-RU" dirty="0"/>
              <a:t>3.Кости черепа</a:t>
            </a:r>
          </a:p>
          <a:p>
            <a:pPr>
              <a:buNone/>
            </a:pPr>
            <a:r>
              <a:rPr lang="ru-RU" dirty="0"/>
              <a:t>4.Диплоэ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6672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Гиппократ 460 -377 г.г. до н.э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32802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1293840"/>
            <a:ext cx="4820546" cy="5519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Величайший врач и мыслитель древности Гиппократ (460- 377 г.г. до н.э), дал впервые самые точные сведения о строении тела человека. </a:t>
            </a:r>
          </a:p>
          <a:p>
            <a:pPr>
              <a:buNone/>
            </a:pPr>
            <a:r>
              <a:rPr lang="ru-RU" b="1" dirty="0"/>
              <a:t>Труды: </a:t>
            </a:r>
          </a:p>
          <a:p>
            <a:pPr>
              <a:buNone/>
            </a:pPr>
            <a:r>
              <a:rPr lang="ru-RU" dirty="0"/>
              <a:t>«Об анатомии»</a:t>
            </a:r>
          </a:p>
          <a:p>
            <a:pPr>
              <a:buNone/>
            </a:pPr>
            <a:r>
              <a:rPr lang="ru-RU" dirty="0"/>
              <a:t>«О сердце»</a:t>
            </a:r>
          </a:p>
          <a:p>
            <a:pPr>
              <a:buNone/>
            </a:pPr>
            <a:r>
              <a:rPr lang="ru-RU" dirty="0"/>
              <a:t>«Железах»</a:t>
            </a:r>
          </a:p>
          <a:p>
            <a:pPr>
              <a:buNone/>
            </a:pPr>
            <a:r>
              <a:rPr lang="ru-RU" b="1" dirty="0"/>
              <a:t>Ввел впервые термины:</a:t>
            </a:r>
          </a:p>
          <a:p>
            <a:pPr>
              <a:buNone/>
            </a:pPr>
            <a:r>
              <a:rPr lang="ru-RU" dirty="0"/>
              <a:t>1.Нервы</a:t>
            </a:r>
          </a:p>
          <a:p>
            <a:pPr>
              <a:buNone/>
            </a:pPr>
            <a:r>
              <a:rPr lang="ru-RU" dirty="0"/>
              <a:t>2.Апоневрозы</a:t>
            </a:r>
          </a:p>
          <a:p>
            <a:pPr>
              <a:buNone/>
            </a:pPr>
            <a:r>
              <a:rPr lang="ru-RU" dirty="0"/>
              <a:t>3.Кости черепа</a:t>
            </a:r>
          </a:p>
          <a:p>
            <a:pPr>
              <a:buNone/>
            </a:pPr>
            <a:r>
              <a:rPr lang="ru-RU" dirty="0"/>
              <a:t>4.Диплоэ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 №2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6158" y="1920875"/>
            <a:ext cx="2880684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Российский хирург, анатом,</a:t>
            </a:r>
          </a:p>
          <a:p>
            <a:pPr marL="0" indent="0" algn="just">
              <a:buNone/>
            </a:pPr>
            <a:r>
              <a:rPr lang="ru-RU" dirty="0"/>
              <a:t>естествоиспытатель и педагог, профессор, создатель первого атласа топографической анатомии, основоположник русской военно-полевой хирургии, основатель русской школы анестезии. </a:t>
            </a:r>
          </a:p>
          <a:p>
            <a:pPr algn="just">
              <a:buNone/>
            </a:pPr>
            <a:r>
              <a:rPr lang="ru-RU" dirty="0"/>
              <a:t>Тайный советник.</a:t>
            </a:r>
          </a:p>
          <a:p>
            <a:pPr algn="just">
              <a:buNone/>
            </a:pPr>
            <a:r>
              <a:rPr lang="ru-RU" dirty="0"/>
              <a:t> Годы жизни(1810 – 1881)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Н.И. Пирогов (1810 – 1881)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6158" y="1920875"/>
            <a:ext cx="288068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9006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Николай Иванович Пирогов (1810 – 1881) </a:t>
            </a:r>
          </a:p>
          <a:p>
            <a:pPr marL="0" indent="0" algn="just">
              <a:buNone/>
            </a:pPr>
            <a:r>
              <a:rPr lang="ru-RU" dirty="0"/>
              <a:t>российский хирург, анатом,</a:t>
            </a:r>
          </a:p>
          <a:p>
            <a:pPr marL="0" indent="0" algn="just">
              <a:buNone/>
            </a:pPr>
            <a:r>
              <a:rPr lang="ru-RU" dirty="0"/>
              <a:t>естествоиспытатель и педагог, профессор, создатель первого атласа топографической анатомии, основоположник русской военно-полевой хирургии, основатель русской школы анестезии. </a:t>
            </a:r>
          </a:p>
          <a:p>
            <a:pPr marL="0" indent="0" algn="just">
              <a:buNone/>
            </a:pPr>
            <a:r>
              <a:rPr lang="ru-RU" dirty="0"/>
              <a:t>Тайный советник.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Вопросы команде №2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Вопрос №1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04998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504351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Известный философ древности, указал на сердце как главный орган, приводящий в движение кровь. Годы жизни (384-322 гг. до н.э.) </a:t>
            </a:r>
          </a:p>
          <a:p>
            <a:pPr marL="0" indent="0" algn="just">
              <a:buNone/>
            </a:pPr>
            <a:r>
              <a:rPr lang="ru-RU" dirty="0"/>
              <a:t>❖ родоначальник</a:t>
            </a:r>
          </a:p>
          <a:p>
            <a:pPr marL="0" indent="0" algn="just">
              <a:buNone/>
            </a:pPr>
            <a:r>
              <a:rPr lang="ru-RU" dirty="0"/>
              <a:t>сравнительной анатомии;</a:t>
            </a:r>
          </a:p>
          <a:p>
            <a:pPr marL="0" indent="0" algn="just">
              <a:buNone/>
            </a:pPr>
            <a:r>
              <a:rPr lang="ru-RU" dirty="0"/>
              <a:t>❖ разграничил понятия</a:t>
            </a:r>
          </a:p>
          <a:p>
            <a:pPr marL="0" indent="0" algn="just">
              <a:buNone/>
            </a:pPr>
            <a:r>
              <a:rPr lang="ru-RU" dirty="0"/>
              <a:t>«нерв» и «сухожилие»;</a:t>
            </a:r>
          </a:p>
          <a:p>
            <a:pPr marL="0" indent="0" algn="just">
              <a:buNone/>
            </a:pPr>
            <a:r>
              <a:rPr lang="ru-RU" dirty="0"/>
              <a:t>❖ описал три черепных нерва</a:t>
            </a:r>
          </a:p>
          <a:p>
            <a:pPr marL="0" indent="0" algn="just">
              <a:buNone/>
            </a:pPr>
            <a:r>
              <a:rPr lang="ru-RU" dirty="0"/>
              <a:t>(обонятельный, зрительный,</a:t>
            </a:r>
          </a:p>
          <a:p>
            <a:pPr marL="0" indent="0" algn="just">
              <a:buNone/>
            </a:pPr>
            <a:r>
              <a:rPr lang="ru-RU" dirty="0"/>
              <a:t>слуховой);</a:t>
            </a:r>
          </a:p>
          <a:p>
            <a:pPr marL="0" indent="0" algn="just">
              <a:buNone/>
            </a:pPr>
            <a:r>
              <a:rPr lang="ru-RU" dirty="0"/>
              <a:t>❖ ввел впервые термины, «полые вены», «аорта».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Аристотель</a:t>
            </a:r>
            <a:br>
              <a:rPr lang="ru-RU" dirty="0"/>
            </a:br>
            <a:r>
              <a:rPr lang="ru-RU" dirty="0"/>
              <a:t>(384-322 гг. до н.э.)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2530" y="1920875"/>
            <a:ext cx="2987939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69866"/>
            <a:ext cx="4329114" cy="504351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Аристотель(384-322 гг. до н.э.), известный философ древности, указал на сердце как главный орган, приводящий в движение кровь.</a:t>
            </a:r>
          </a:p>
          <a:p>
            <a:pPr marL="0" indent="0" algn="just">
              <a:buNone/>
            </a:pPr>
            <a:r>
              <a:rPr lang="ru-RU" dirty="0"/>
              <a:t>❖ родоначальник</a:t>
            </a:r>
          </a:p>
          <a:p>
            <a:pPr marL="0" indent="0" algn="just">
              <a:buNone/>
            </a:pPr>
            <a:r>
              <a:rPr lang="ru-RU" dirty="0"/>
              <a:t>сравнительной анатомии;</a:t>
            </a:r>
          </a:p>
          <a:p>
            <a:pPr marL="0" indent="0" algn="just">
              <a:buNone/>
            </a:pPr>
            <a:r>
              <a:rPr lang="ru-RU" dirty="0"/>
              <a:t>❖ разграничил понятия</a:t>
            </a:r>
          </a:p>
          <a:p>
            <a:pPr marL="0" indent="0" algn="just">
              <a:buNone/>
            </a:pPr>
            <a:r>
              <a:rPr lang="ru-RU" dirty="0"/>
              <a:t>«нерв» и «сухожилие»;</a:t>
            </a:r>
          </a:p>
          <a:p>
            <a:pPr marL="0" indent="0" algn="just">
              <a:buNone/>
            </a:pPr>
            <a:r>
              <a:rPr lang="ru-RU" dirty="0"/>
              <a:t>❖ описал три черепных нерва</a:t>
            </a:r>
          </a:p>
          <a:p>
            <a:pPr marL="0" indent="0" algn="just">
              <a:buNone/>
            </a:pPr>
            <a:r>
              <a:rPr lang="ru-RU" dirty="0"/>
              <a:t>(обонятельный, зрительный,</a:t>
            </a:r>
          </a:p>
          <a:p>
            <a:pPr marL="0" indent="0" algn="just">
              <a:buNone/>
            </a:pPr>
            <a:r>
              <a:rPr lang="ru-RU" dirty="0"/>
              <a:t>слуховой);</a:t>
            </a:r>
          </a:p>
          <a:p>
            <a:pPr marL="0" indent="0" algn="just">
              <a:buNone/>
            </a:pPr>
            <a:r>
              <a:rPr lang="ru-RU" dirty="0"/>
              <a:t>❖ ввел впервые термины, «полые вены», «аорта».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1002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Поток</vt:lpstr>
      <vt:lpstr>Выдающиеся исследователи  Анатомии и Физиологии человека.</vt:lpstr>
      <vt:lpstr>Вопросы команде№1</vt:lpstr>
      <vt:lpstr>Вопрос №1</vt:lpstr>
      <vt:lpstr>Гиппократ 460 -377 г.г. до н.э </vt:lpstr>
      <vt:lpstr>Вопрос №2</vt:lpstr>
      <vt:lpstr>Н.И. Пирогов (1810 – 1881)</vt:lpstr>
      <vt:lpstr>Вопросы команде №2</vt:lpstr>
      <vt:lpstr>Вопрос №1</vt:lpstr>
      <vt:lpstr>Аристотель (384-322 гг. до н.э.) </vt:lpstr>
      <vt:lpstr>Вопрос №2</vt:lpstr>
      <vt:lpstr>Леонардо да Винчи (1452-1519 г.г. н.э.)</vt:lpstr>
      <vt:lpstr>Вопросы команде №3</vt:lpstr>
      <vt:lpstr>Вопрос №1</vt:lpstr>
      <vt:lpstr>Клавдий Гален (131-200г.г. н.э.)</vt:lpstr>
      <vt:lpstr>Вопрос №2</vt:lpstr>
      <vt:lpstr>Пётр I</vt:lpstr>
      <vt:lpstr>Вопросы команде №4</vt:lpstr>
      <vt:lpstr>Вопрос №1</vt:lpstr>
      <vt:lpstr>Абу Али Ибн-Сина (Авиценна, 980-1037г.г. н.э.)</vt:lpstr>
      <vt:lpstr>Вопрос №2</vt:lpstr>
      <vt:lpstr>М.В. Ломоносов (1711-1765)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2024-04-02T15:24:29Z</dcterms:created>
  <dcterms:modified xsi:type="dcterms:W3CDTF">2024-11-29T15:32:34Z</dcterms:modified>
</cp:coreProperties>
</file>