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05" autoAdjust="0"/>
  </p:normalViewPr>
  <p:slideViewPr>
    <p:cSldViewPr>
      <p:cViewPr varScale="1">
        <p:scale>
          <a:sx n="97" d="100"/>
          <a:sy n="97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9B429-0C4D-42EF-B02C-55A7B1259D1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F407C-C991-416A-914E-C140F7E31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1 - 4 класс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Стоя на коленях, повернуться и достать сначала правой рукой правую пятку, затем левой рукой левую.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Сидя, руки за спиной на пояснице, про­гнуться назад.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Лёжа на животе, захватить руками стопы ног и подтягивать их к голове.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попытаться сделать «мостик» из положения лёжа.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укрепления мышц живота и спины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(рис. 2)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Лёжа на спине, руки в стороны, под­нимать и медленно опускать ноги.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Лёжа на спине, делать движения ногами, как при вращении педалей велосипеда.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Лёжа на животе, поднять ноги вверх, подержав несколько секунд, медленно опустить.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Лёжа на спине,  зацепиться стопами закрай шкафа, дивана; садиться и ложиться без помощи рук.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 укрепления   мышц  стоп   ног 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(рис.   3)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Ходьба на носках, пятках, внутренней и наружной стороне стоп.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Ходьба и бег босиком летом по траве и песку.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Ходьба по круглой палке или толстой верёвке.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Сидя на стуле, вращать поочередно пра­вой и левой стопой сначала в правую, затем в левую сторону.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упражнения, которые мы рекомендовали для улучшения осанки, окажут полезное дей­ствие только в том случае, если ты будешь их выполнять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регулярно.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упражнения, которые мы рекомендовали для улучшения осанки, окажут полезное дей­ствие только в том случае, если ты будешь их выполнять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регулярно.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спину так держать,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ровненько стоять.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 смотрят не дыша: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Ох, осанка хороша!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Осанка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это привычное положение тела, когда человек сидит, стоит или передвигается.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с правильной осанкой прямо держит голову, спина у него прямая, плечи на одном уровне и слегка отведены назад, живот втянут, а грудь немного выдвинута вперёд.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Прими перед зеркалом такую позу — и уви­дишь, какой стройной стала твоя фигура. Ко­нечно, с непривычки долго держать такую позу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трудно. Однако если ты будешь делать спе­циальные упражнения и постоянно следить за своей осанкой, то через некоторое время под­держивать правильную позу тебе не составит никакого труда.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человека с неправильной осанкой голова опущена, плечи сведены вперёд, одно из них может быть выше, а другое ниже, живот выпя­чен, грудь плоская или вогнутая, спина сутулая, позвоночник может иметь боковые искривления.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Каковы   же   причины   нарушений   осанки? В большинстве случаев нарушения появляются из -за слабо развитых мышц.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ещё причины нарушений осанки?  Назовите их, глядя  на  рисунки.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простой способ проверить свою осан­ку — встань спиной к стене в привычной позе. Если почувствуешь, что стены касаются заты­лок, лопатки, ягодицы и пятки (см. рис. 13), осанка правильная.  В других случаях осанка нарушена. Значит, надо срочно заняться её исправлением.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Приучай себя сидеть за партой или за столом прямо, слегка наклонив голову, опираясь в об­ласти поясницы о спинку стула, равномерно положив обе руки на стол и не упираясь грудью в его край.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407C-C991-416A-914E-C140F7E31A9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12BF7F-C0D8-4C32-91FA-386DC8707A03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4BACE2F-E67F-436A-85CB-352338503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Формирование правильной осанки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4509120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Павлова Надежда Георгиевна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СШ №6</a:t>
            </a:r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Вязьма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368335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1 - 4 класс </a:t>
            </a:r>
            <a:endParaRPr lang="ru-RU" sz="28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86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4116964" cy="231579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462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Приучай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себя сидеть за партой или за столом прямо, слегка наклонив голову, опираясь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поясницы о спинку стула, равномерно положив обе руки на стол и не упираясь грудью в его край.</a:t>
            </a:r>
          </a:p>
          <a:p>
            <a:endParaRPr lang="ru-RU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7776864" cy="3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Укрепляй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мышцы   физическими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следующие упражнения по 5—6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640960" cy="640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сутулой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спине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Стоя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руки согнуты на уровне груди, с силой отвести руки в стороны до сведения ло­паток.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Стоя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расставить ноги, руки за спину, постараться соединить кисти. Поменять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 и перекладывать карандаш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мячик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одной руки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другую.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Стоя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коленях, наклониться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назад  и коснуться обеими руками пяток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Стоя на коленях, повернуться и достать сначала правой рукой правую пятку, затем левой рукой левую.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Сидя, руки за спиной на пояснице, прогнуться назад.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Лёжа на животе, захватить руками стопы ног и подтягивать их к голове.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Можно попытаться сделать «мостик» из положения лёжа.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340274" cy="49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3837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укрепления мышц живота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спины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Лёжа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спине, руки в стороны,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поднимать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медленно опускать ноги.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Лёжа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спине, делать движения ногами, как при вращении педалей велосипеда.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Лёжа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животе, поднять ноги вверх, подержав несколько секунд, медленно опустить.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Лёжа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спине,  зацепиться стопами закрай шкафа, дивана; садиться и ложиться без помощи рук.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17336" y="3039701"/>
          <a:ext cx="6109328" cy="778598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7785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7"/>
            <a:ext cx="7128792" cy="2520279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 укрепления   мышц  стоп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ног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Ходьба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носках, пятках, внутренней и наружной стороне стоп.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Ходьба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бег босиком летом по траве и песку.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Ходьба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круглой палке или толстой верёвке.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Сидя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стуле, вращать поочередно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левой стопой сначала в правую, затем в левую сторону.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089" y="3501008"/>
            <a:ext cx="71652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упражнения,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рекомендованные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улучшения осанки, окажут полезное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только в том случае, если ты будешь их выполнять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регулярно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1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722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722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7226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2557941"/>
            <a:ext cx="5184577" cy="345638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80728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«Нужно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спину так держать, 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ровненько стоять. 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 смотрят не дыша: 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Ох, осанка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хороша»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static.popret.ru/images/img.php?w=800&amp;h=600&amp;l=%2Fstore%2Ft%2F9%2F7%2F4%2F9747_t_reg_0709131427068711663707091314331862457200660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980" y="980728"/>
            <a:ext cx="3566625" cy="2376264"/>
          </a:xfrm>
          <a:prstGeom prst="rect">
            <a:avLst/>
          </a:prstGeom>
          <a:noFill/>
        </p:spPr>
      </p:pic>
      <p:pic>
        <p:nvPicPr>
          <p:cNvPr id="24582" name="Picture 6" descr="http://www.latino-time.ro/wp-content/uploads/2011/11/latino-tim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3" y="3429000"/>
            <a:ext cx="3787111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Осанка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привычное положение тела, когда человек сидит, стоит или передвигается.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 с правильной осанкой прямо держит голову, спина у него прямая, плечи на одном уровне и слегка отведены назад, живот втянут, а грудь немного выдвинута вперёд.</a:t>
            </a:r>
          </a:p>
        </p:txBody>
      </p:sp>
      <p:pic>
        <p:nvPicPr>
          <p:cNvPr id="26626" name="Picture 2" descr="http://cs628119.vk.me/v628119665/36db/jOVNYQMI2y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2828699" cy="3805199"/>
          </a:xfrm>
          <a:prstGeom prst="rect">
            <a:avLst/>
          </a:prstGeom>
          <a:noFill/>
        </p:spPr>
      </p:pic>
      <p:pic>
        <p:nvPicPr>
          <p:cNvPr id="26628" name="Picture 4" descr="http://data12.gallery.ru/albums/gallery/163671-7cee7-46991933-m750x740-u6e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852936"/>
            <a:ext cx="2160240" cy="35694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5544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Прими перед зеркалом такую позу —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увидишь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какой стройной стала твоя фигура.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Конечно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 непривычки долго держать такую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позу трудно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Однако если ты будешь делать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 и постоянно следить за своей осанкой, то через некоторое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правильную позу тебе не составит никакого труда.</a:t>
            </a:r>
          </a:p>
          <a:p>
            <a:endParaRPr lang="ru-RU" dirty="0"/>
          </a:p>
        </p:txBody>
      </p:sp>
      <p:pic>
        <p:nvPicPr>
          <p:cNvPr id="32770" name="Picture 2" descr="http://taviya.ru/mebel/img/doshkolnik-osanka-stol-47832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831" y="2492896"/>
            <a:ext cx="2218217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человека с неправильной осанкой голова опущена, плечи сведены вперёд, одно из них может быть выше, а другое ниже, живот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выпячен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грудь плоская или вогнутая, спина сутулая, позвоночник может иметь боковые искривления.</a:t>
            </a:r>
          </a:p>
        </p:txBody>
      </p:sp>
      <p:pic>
        <p:nvPicPr>
          <p:cNvPr id="22532" name="Picture 4" descr="http://massmedia42.ru/caches/image/55b50ca57f3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348880"/>
            <a:ext cx="456629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Каковы   же   причины   нарушений   осанки?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большинстве случаев нарушения появляются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слабо развитых мышц.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ещё причины нарушений осанки?  Назовите их, глядя  на  рисунки.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96953"/>
            <a:ext cx="6746996" cy="341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552728" cy="556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4522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других случаях осанка нарушена. Значит, надо срочно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заняться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её исправлением.</a:t>
            </a:r>
          </a:p>
        </p:txBody>
      </p:sp>
      <p:pic>
        <p:nvPicPr>
          <p:cNvPr id="15155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932948" cy="2641104"/>
          </a:xfrm>
          <a:prstGeom prst="rect">
            <a:avLst/>
          </a:prstGeom>
          <a:noFill/>
        </p:spPr>
      </p:pic>
      <p:pic>
        <p:nvPicPr>
          <p:cNvPr id="151560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4424892" cy="33186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764704"/>
            <a:ext cx="8352928" cy="237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 делать для улучшения осанки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Начнём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самого простого — с устройства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постели.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Приучай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себя всегда спать на плоской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подушке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ровном  средней  жёсткости  матраце.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имей привычку носить портфель в одной и той же руке.</a:t>
            </a:r>
          </a:p>
        </p:txBody>
      </p:sp>
      <p:pic>
        <p:nvPicPr>
          <p:cNvPr id="15362" name="Picture 2" descr="http://www.chesnok.info/uploads/files/catalog_3/enciklopediya-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807866" cy="2338031"/>
          </a:xfrm>
          <a:prstGeom prst="rect">
            <a:avLst/>
          </a:prstGeom>
          <a:noFill/>
        </p:spPr>
      </p:pic>
      <p:pic>
        <p:nvPicPr>
          <p:cNvPr id="15364" name="Picture 4" descr="http://img0.liveinternet.ru/images/attach/c/4/84/59/84059640_osanka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728" y="3645024"/>
            <a:ext cx="3980239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427</TotalTime>
  <Words>1042</Words>
  <Application>Microsoft Office PowerPoint</Application>
  <PresentationFormat>Экран (4:3)</PresentationFormat>
  <Paragraphs>83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2015-11-13T17:58:11Z</dcterms:created>
  <dcterms:modified xsi:type="dcterms:W3CDTF">2024-11-30T17:13:47Z</dcterms:modified>
</cp:coreProperties>
</file>